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69" r:id="rId4"/>
    <p:sldId id="270"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8FC571-715D-4BD6-81BD-9F936DB464B2}">
          <p14:sldIdLst>
            <p14:sldId id="256"/>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7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t>2017/5/22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en-US" sz="5400" dirty="0"/>
              <a:t>引用文件函数</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include()</a:t>
            </a:r>
            <a:r>
              <a:rPr lang="zh-CN" altLang="en-US" dirty="0"/>
              <a:t>函数</a:t>
            </a:r>
          </a:p>
        </p:txBody>
      </p:sp>
      <p:sp>
        <p:nvSpPr>
          <p:cNvPr id="4" name="内容占位符 2"/>
          <p:cNvSpPr>
            <a:spLocks noGrp="1"/>
          </p:cNvSpPr>
          <p:nvPr>
            <p:ph idx="1"/>
          </p:nvPr>
        </p:nvSpPr>
        <p:spPr>
          <a:xfrm>
            <a:off x="1237508" y="1412776"/>
            <a:ext cx="7498080" cy="792088"/>
          </a:xfrm>
        </p:spPr>
        <p:txBody>
          <a:bodyPr>
            <a:normAutofit/>
          </a:bodyPr>
          <a:lstStyle/>
          <a:p>
            <a:pPr latinLnBrk="1"/>
            <a:r>
              <a:rPr lang="en-US" altLang="zh-CN" sz="1800" dirty="0"/>
              <a:t>include()</a:t>
            </a:r>
            <a:r>
              <a:rPr lang="zh-CN" altLang="zh-CN" sz="1800" dirty="0"/>
              <a:t>函数可获得指定文件中的所有文本，并把文本复制到使用</a:t>
            </a:r>
            <a:r>
              <a:rPr lang="en-US" altLang="zh-CN" sz="1800" dirty="0"/>
              <a:t>include()</a:t>
            </a:r>
            <a:r>
              <a:rPr lang="zh-CN" altLang="zh-CN" sz="1800" dirty="0"/>
              <a:t>函数所在的文件中。该函数的语法格式如下所示：</a:t>
            </a:r>
          </a:p>
        </p:txBody>
      </p:sp>
      <p:sp>
        <p:nvSpPr>
          <p:cNvPr id="5" name="矩形 4"/>
          <p:cNvSpPr/>
          <p:nvPr/>
        </p:nvSpPr>
        <p:spPr>
          <a:xfrm>
            <a:off x="1637596" y="2415420"/>
            <a:ext cx="6243214" cy="338554"/>
          </a:xfrm>
          <a:prstGeom prst="rect">
            <a:avLst/>
          </a:prstGeom>
          <a:solidFill>
            <a:schemeClr val="bg1">
              <a:lumMod val="85000"/>
            </a:schemeClr>
          </a:solidFill>
          <a:ln w="3175">
            <a:solidFill>
              <a:schemeClr val="tx1"/>
            </a:solidFill>
          </a:ln>
        </p:spPr>
        <p:txBody>
          <a:bodyPr wrap="square">
            <a:spAutoFit/>
          </a:bodyPr>
          <a:lstStyle/>
          <a:p>
            <a:r>
              <a:rPr lang="en-US" altLang="zh-CN" sz="1600" dirty="0" err="1"/>
              <a:t>bool</a:t>
            </a:r>
            <a:r>
              <a:rPr lang="en-US" altLang="zh-CN" sz="1600" dirty="0"/>
              <a:t> include(string $filename)</a:t>
            </a:r>
            <a:endParaRPr lang="zh-CN" altLang="zh-CN" sz="1600" dirty="0"/>
          </a:p>
        </p:txBody>
      </p:sp>
      <p:sp>
        <p:nvSpPr>
          <p:cNvPr id="6" name="内容占位符 2"/>
          <p:cNvSpPr txBox="1">
            <a:spLocks/>
          </p:cNvSpPr>
          <p:nvPr/>
        </p:nvSpPr>
        <p:spPr>
          <a:xfrm>
            <a:off x="1237508" y="3081628"/>
            <a:ext cx="7498080" cy="311708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zh-CN" sz="1800" dirty="0"/>
              <a:t>这里的</a:t>
            </a:r>
            <a:r>
              <a:rPr lang="en-US" altLang="zh-CN" sz="1800" dirty="0"/>
              <a:t>$filename</a:t>
            </a:r>
            <a:r>
              <a:rPr lang="zh-CN" altLang="zh-CN" sz="1800" dirty="0"/>
              <a:t>表示要包含的文件名，如果文件已经被包含则返回</a:t>
            </a:r>
            <a:r>
              <a:rPr lang="en-US" altLang="zh-CN" sz="1800" dirty="0"/>
              <a:t>true</a:t>
            </a:r>
            <a:r>
              <a:rPr lang="zh-CN" altLang="zh-CN" sz="1800" dirty="0"/>
              <a:t>。当一个文件被包含时，其中所包含的代码继承了</a:t>
            </a:r>
            <a:r>
              <a:rPr lang="en-US" altLang="zh-CN" sz="1800" dirty="0"/>
              <a:t>include</a:t>
            </a:r>
            <a:r>
              <a:rPr lang="zh-CN" altLang="zh-CN" sz="1800" dirty="0"/>
              <a:t>所在行的变量范围。从该处开始，调用文件在该行处可用的任何变量在被调用的文件中也都可用。而且所有在包含文件中定义的函数和类都具有全局作用域。</a:t>
            </a:r>
          </a:p>
          <a:p>
            <a:r>
              <a:rPr lang="zh-CN" altLang="zh-CN" sz="1800" dirty="0"/>
              <a:t>寻找包含文件的顺序是：先在当前工作目录相对的</a:t>
            </a:r>
            <a:r>
              <a:rPr lang="en-US" altLang="zh-CN" sz="1800" dirty="0" err="1"/>
              <a:t>include_path</a:t>
            </a:r>
            <a:r>
              <a:rPr lang="zh-CN" altLang="zh-CN" sz="1800" dirty="0"/>
              <a:t>下寻找，然后是当前运行脚本所在目录相对的</a:t>
            </a:r>
            <a:r>
              <a:rPr lang="en-US" altLang="zh-CN" sz="1800" dirty="0" err="1"/>
              <a:t>include_path</a:t>
            </a:r>
            <a:r>
              <a:rPr lang="zh-CN" altLang="zh-CN" sz="1800" dirty="0"/>
              <a:t>下寻找。例如，文件中有一句“</a:t>
            </a:r>
            <a:r>
              <a:rPr lang="en-US" altLang="zh-CN" sz="1800" dirty="0"/>
              <a:t>include "file1.php"</a:t>
            </a:r>
            <a:r>
              <a:rPr lang="zh-CN" altLang="zh-CN" sz="1800" dirty="0"/>
              <a:t>”，则寻找</a:t>
            </a:r>
            <a:r>
              <a:rPr lang="en-US" altLang="zh-CN" sz="1800" dirty="0"/>
              <a:t>file1.php</a:t>
            </a:r>
            <a:r>
              <a:rPr lang="zh-CN" altLang="zh-CN" sz="1800" dirty="0"/>
              <a:t>的顺序是先</a:t>
            </a:r>
            <a:r>
              <a:rPr lang="en-US" altLang="zh-CN" sz="1800" dirty="0"/>
              <a:t>/www/</a:t>
            </a:r>
            <a:r>
              <a:rPr lang="zh-CN" altLang="zh-CN" sz="1800" dirty="0"/>
              <a:t>，然后是</a:t>
            </a:r>
            <a:r>
              <a:rPr lang="en-US" altLang="zh-CN" sz="1800" dirty="0"/>
              <a:t>/www/include/</a:t>
            </a:r>
            <a:r>
              <a:rPr lang="zh-CN" altLang="zh-CN" sz="1800" dirty="0"/>
              <a:t>。如果文件名以“</a:t>
            </a:r>
            <a:r>
              <a:rPr lang="en-US" altLang="zh-CN" sz="1800" dirty="0"/>
              <a:t>./</a:t>
            </a:r>
            <a:r>
              <a:rPr lang="zh-CN" altLang="zh-CN" sz="1800" dirty="0"/>
              <a:t>”或者“</a:t>
            </a:r>
            <a:r>
              <a:rPr lang="en-US" altLang="zh-CN" sz="1800" dirty="0"/>
              <a:t>../</a:t>
            </a:r>
            <a:r>
              <a:rPr lang="zh-CN" altLang="zh-CN" sz="1800" dirty="0"/>
              <a:t>”开始，则只在当前工作目录相对的</a:t>
            </a:r>
            <a:r>
              <a:rPr lang="en-US" altLang="zh-CN" sz="1800" dirty="0" err="1"/>
              <a:t>include_path</a:t>
            </a:r>
            <a:r>
              <a:rPr lang="zh-CN" altLang="zh-CN" sz="1800" dirty="0"/>
              <a:t>下寻找。</a:t>
            </a:r>
          </a:p>
        </p:txBody>
      </p:sp>
    </p:spTree>
    <p:extLst>
      <p:ext uri="{BB962C8B-B14F-4D97-AF65-F5344CB8AC3E}">
        <p14:creationId xmlns:p14="http://schemas.microsoft.com/office/powerpoint/2010/main" val="390526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a:t>
            </a:r>
            <a:r>
              <a:rPr lang="zh-CN" altLang="en-US" dirty="0"/>
              <a:t>函数</a:t>
            </a:r>
          </a:p>
        </p:txBody>
      </p:sp>
      <p:sp>
        <p:nvSpPr>
          <p:cNvPr id="6" name="内容占位符 2"/>
          <p:cNvSpPr txBox="1">
            <a:spLocks/>
          </p:cNvSpPr>
          <p:nvPr/>
        </p:nvSpPr>
        <p:spPr>
          <a:xfrm>
            <a:off x="1237508" y="1844824"/>
            <a:ext cx="7498080" cy="311708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en-US" altLang="zh-CN" sz="2400" dirty="0"/>
              <a:t>require()</a:t>
            </a:r>
            <a:r>
              <a:rPr lang="zh-CN" altLang="zh-CN" sz="2400" dirty="0"/>
              <a:t>和</a:t>
            </a:r>
            <a:r>
              <a:rPr lang="en-US" altLang="zh-CN" sz="2400" dirty="0"/>
              <a:t>include()</a:t>
            </a:r>
            <a:r>
              <a:rPr lang="zh-CN" altLang="zh-CN" sz="2400" dirty="0"/>
              <a:t>除了处理失败的方式不同外，在各个方面都完全一样。</a:t>
            </a:r>
            <a:r>
              <a:rPr lang="en-US" altLang="zh-CN" sz="2400" dirty="0"/>
              <a:t>include()</a:t>
            </a:r>
            <a:r>
              <a:rPr lang="zh-CN" altLang="zh-CN" sz="2400" dirty="0"/>
              <a:t>产生一个警告，而</a:t>
            </a:r>
            <a:r>
              <a:rPr lang="en-US" altLang="zh-CN" sz="2400" dirty="0"/>
              <a:t>require()</a:t>
            </a:r>
            <a:r>
              <a:rPr lang="zh-CN" altLang="zh-CN" sz="2400" dirty="0"/>
              <a:t>则导致一个致命错误。也就是说，如果想在丢失文件时停止处理页面，应该使用</a:t>
            </a:r>
            <a:r>
              <a:rPr lang="en-US" altLang="zh-CN" sz="2400" dirty="0"/>
              <a:t>require()</a:t>
            </a:r>
            <a:r>
              <a:rPr lang="zh-CN" altLang="zh-CN" sz="2400" dirty="0"/>
              <a:t>，</a:t>
            </a:r>
            <a:r>
              <a:rPr lang="en-US" altLang="zh-CN" sz="2400" dirty="0"/>
              <a:t>include()</a:t>
            </a:r>
            <a:r>
              <a:rPr lang="zh-CN" altLang="zh-CN" sz="2400" dirty="0"/>
              <a:t>则会继续执行脚本。</a:t>
            </a:r>
          </a:p>
        </p:txBody>
      </p:sp>
    </p:spTree>
    <p:extLst>
      <p:ext uri="{BB962C8B-B14F-4D97-AF65-F5344CB8AC3E}">
        <p14:creationId xmlns:p14="http://schemas.microsoft.com/office/powerpoint/2010/main" val="32373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include_once</a:t>
            </a:r>
            <a:r>
              <a:rPr lang="en-US" altLang="zh-CN" dirty="0"/>
              <a:t>()</a:t>
            </a:r>
            <a:r>
              <a:rPr lang="zh-CN" altLang="en-US" dirty="0"/>
              <a:t>函数和</a:t>
            </a:r>
            <a:r>
              <a:rPr lang="en-US" altLang="zh-CN" dirty="0" err="1"/>
              <a:t>require_once</a:t>
            </a:r>
            <a:r>
              <a:rPr lang="en-US" altLang="zh-CN" dirty="0"/>
              <a:t>()</a:t>
            </a:r>
            <a:r>
              <a:rPr lang="zh-CN" altLang="en-US" dirty="0"/>
              <a:t>函数</a:t>
            </a:r>
          </a:p>
        </p:txBody>
      </p:sp>
      <p:sp>
        <p:nvSpPr>
          <p:cNvPr id="6" name="内容占位符 2"/>
          <p:cNvSpPr txBox="1">
            <a:spLocks/>
          </p:cNvSpPr>
          <p:nvPr/>
        </p:nvSpPr>
        <p:spPr>
          <a:xfrm>
            <a:off x="1237508" y="1844824"/>
            <a:ext cx="7498080" cy="172819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en-US" altLang="zh-CN" sz="2400" dirty="0" err="1"/>
              <a:t>include_once</a:t>
            </a:r>
            <a:r>
              <a:rPr lang="en-US" altLang="zh-CN" sz="2400" dirty="0"/>
              <a:t>()</a:t>
            </a:r>
            <a:r>
              <a:rPr lang="zh-CN" altLang="zh-CN" sz="2400" dirty="0"/>
              <a:t>函数和</a:t>
            </a:r>
            <a:r>
              <a:rPr lang="en-US" altLang="zh-CN" sz="2400" dirty="0" err="1"/>
              <a:t>require_once</a:t>
            </a:r>
            <a:r>
              <a:rPr lang="en-US" altLang="zh-CN" sz="2400" dirty="0"/>
              <a:t>()</a:t>
            </a:r>
            <a:r>
              <a:rPr lang="zh-CN" altLang="zh-CN" sz="2400" dirty="0"/>
              <a:t>函数分别对应</a:t>
            </a:r>
            <a:r>
              <a:rPr lang="en-US" altLang="zh-CN" sz="2400" dirty="0"/>
              <a:t>require()</a:t>
            </a:r>
            <a:r>
              <a:rPr lang="zh-CN" altLang="zh-CN" sz="2400" dirty="0"/>
              <a:t>函数和</a:t>
            </a:r>
            <a:r>
              <a:rPr lang="en-US" altLang="zh-CN" sz="2400" dirty="0"/>
              <a:t>include()</a:t>
            </a:r>
            <a:r>
              <a:rPr lang="zh-CN" altLang="zh-CN" sz="2400" dirty="0"/>
              <a:t>函数。他们主要用于需要包含多个文件时，可以有效的避免把同一段代码包含进去而出现函数或变量重复定义的错误。</a:t>
            </a:r>
          </a:p>
        </p:txBody>
      </p:sp>
      <p:sp>
        <p:nvSpPr>
          <p:cNvPr id="4" name="内容占位符 2"/>
          <p:cNvSpPr txBox="1">
            <a:spLocks/>
          </p:cNvSpPr>
          <p:nvPr/>
        </p:nvSpPr>
        <p:spPr>
          <a:xfrm>
            <a:off x="1237508" y="3717032"/>
            <a:ext cx="7498080" cy="1728192"/>
          </a:xfrm>
          <a:prstGeom prst="rect">
            <a:avLst/>
          </a:prstGeom>
        </p:spPr>
        <p:txBody>
          <a:bodyPr>
            <a:normAutofit fontScale="92500"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en-US" altLang="zh-CN" sz="2400" dirty="0"/>
              <a:t>require()</a:t>
            </a:r>
            <a:r>
              <a:rPr lang="zh-CN" altLang="zh-CN" sz="2400" dirty="0"/>
              <a:t>和</a:t>
            </a:r>
            <a:r>
              <a:rPr lang="en-US" altLang="zh-CN" sz="2400" dirty="0"/>
              <a:t>include()</a:t>
            </a:r>
            <a:r>
              <a:rPr lang="zh-CN" altLang="zh-CN" sz="2400" dirty="0"/>
              <a:t>除了处理失败的方式不同外，在各个方面都完全一样。</a:t>
            </a:r>
            <a:r>
              <a:rPr lang="en-US" altLang="zh-CN" sz="2400" dirty="0"/>
              <a:t>include()</a:t>
            </a:r>
            <a:r>
              <a:rPr lang="zh-CN" altLang="zh-CN" sz="2400" dirty="0"/>
              <a:t>产生一个警告，而</a:t>
            </a:r>
            <a:r>
              <a:rPr lang="en-US" altLang="zh-CN" sz="2400" dirty="0"/>
              <a:t>require()</a:t>
            </a:r>
            <a:r>
              <a:rPr lang="zh-CN" altLang="zh-CN" sz="2400" dirty="0"/>
              <a:t>则导致一个致命错误。也就是说，如果想在丢失文件时停止处理页面，应该使用</a:t>
            </a:r>
            <a:r>
              <a:rPr lang="en-US" altLang="zh-CN" sz="2400" dirty="0"/>
              <a:t>require()</a:t>
            </a:r>
            <a:r>
              <a:rPr lang="zh-CN" altLang="zh-CN" sz="2400" dirty="0"/>
              <a:t>。</a:t>
            </a:r>
            <a:r>
              <a:rPr lang="en-US" altLang="zh-CN" sz="2400" dirty="0"/>
              <a:t>include()</a:t>
            </a:r>
            <a:r>
              <a:rPr lang="zh-CN" altLang="zh-CN" sz="2400" dirty="0"/>
              <a:t>则会继续执行脚本。</a:t>
            </a:r>
          </a:p>
        </p:txBody>
      </p:sp>
    </p:spTree>
    <p:extLst>
      <p:ext uri="{BB962C8B-B14F-4D97-AF65-F5344CB8AC3E}">
        <p14:creationId xmlns:p14="http://schemas.microsoft.com/office/powerpoint/2010/main" val="157681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268</TotalTime>
  <Words>394</Words>
  <Application>Microsoft Office PowerPoint</Application>
  <PresentationFormat>全屏显示(4:3)</PresentationFormat>
  <Paragraphs>11</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夏至</vt:lpstr>
      <vt:lpstr>引用文件函数</vt:lpstr>
      <vt:lpstr>include()函数</vt:lpstr>
      <vt:lpstr>require()函数</vt:lpstr>
      <vt:lpstr>include_once()函数和require_once()函数</vt:lpstr>
    </vt:vector>
  </TitlesOfParts>
  <Company>tangguo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zhht</cp:lastModifiedBy>
  <cp:revision>56</cp:revision>
  <dcterms:created xsi:type="dcterms:W3CDTF">2017-05-05T05:05:06Z</dcterms:created>
  <dcterms:modified xsi:type="dcterms:W3CDTF">2017-05-22T05:10:49Z</dcterms:modified>
</cp:coreProperties>
</file>