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4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8FC571-715D-4BD6-81BD-9F936DB464B2}">
          <p14:sldIdLst>
            <p14:sldId id="256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>
                <a:effectLst/>
              </a:rPr>
              <a:t>拆分数组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52546" y="1741587"/>
            <a:ext cx="665215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array </a:t>
            </a:r>
            <a:r>
              <a:rPr lang="en-US" altLang="zh-CN" sz="1600" dirty="0" err="1"/>
              <a:t>array_slice</a:t>
            </a:r>
            <a:r>
              <a:rPr lang="en-US" altLang="zh-CN" sz="1600" dirty="0"/>
              <a:t> ( array </a:t>
            </a:r>
            <a:r>
              <a:rPr lang="en-US" altLang="zh-CN" sz="1600" dirty="0" err="1"/>
              <a:t>array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offset [,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length [, </a:t>
            </a:r>
            <a:r>
              <a:rPr lang="en-US" altLang="zh-CN" sz="1600" dirty="0" err="1"/>
              <a:t>bool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preserve_keys</a:t>
            </a:r>
            <a:r>
              <a:rPr lang="en-US" altLang="zh-CN" sz="1600" dirty="0"/>
              <a:t>]] )</a:t>
            </a:r>
            <a:endParaRPr lang="zh-CN" altLang="zh-CN" sz="16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043608" y="548680"/>
            <a:ext cx="7498080" cy="108609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altLang="zh-CN" sz="1800" dirty="0"/>
              <a:t>PHP</a:t>
            </a:r>
            <a:r>
              <a:rPr lang="zh-CN" altLang="zh-CN" sz="1800" dirty="0"/>
              <a:t>中提供的</a:t>
            </a:r>
            <a:r>
              <a:rPr lang="en-US" altLang="zh-CN" sz="1800" dirty="0" err="1"/>
              <a:t>array_slice</a:t>
            </a:r>
            <a:r>
              <a:rPr lang="en-US" altLang="zh-CN" sz="1800" dirty="0"/>
              <a:t>()</a:t>
            </a:r>
            <a:r>
              <a:rPr lang="zh-CN" altLang="zh-CN" sz="1800" dirty="0"/>
              <a:t>函数返回根据</a:t>
            </a:r>
            <a:r>
              <a:rPr lang="en-US" altLang="zh-CN" sz="1800" dirty="0"/>
              <a:t>offset</a:t>
            </a:r>
            <a:r>
              <a:rPr lang="zh-CN" altLang="zh-CN" sz="1800" dirty="0"/>
              <a:t>和</a:t>
            </a:r>
            <a:r>
              <a:rPr lang="en-US" altLang="zh-CN" sz="1800" dirty="0"/>
              <a:t>length</a:t>
            </a:r>
            <a:r>
              <a:rPr lang="zh-CN" altLang="zh-CN" sz="1800" dirty="0"/>
              <a:t>参数所指定的</a:t>
            </a:r>
            <a:r>
              <a:rPr lang="en-US" altLang="zh-CN" sz="1800" dirty="0"/>
              <a:t>array</a:t>
            </a:r>
            <a:r>
              <a:rPr lang="zh-CN" altLang="zh-CN" sz="1800" dirty="0"/>
              <a:t>数组中的一段序列。基本形式如下：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043608" y="2348880"/>
            <a:ext cx="7498080" cy="367240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在上述形式中，</a:t>
            </a:r>
            <a:r>
              <a:rPr lang="en-US" altLang="zh-CN" sz="1800" dirty="0" err="1"/>
              <a:t>preserve_keys</a:t>
            </a:r>
            <a:r>
              <a:rPr lang="zh-CN" altLang="zh-CN" sz="1800" dirty="0"/>
              <a:t>默认将重置数组的键，可以通过将其值设置为</a:t>
            </a:r>
            <a:r>
              <a:rPr lang="en-US" altLang="zh-CN" sz="1800" dirty="0"/>
              <a:t>true</a:t>
            </a:r>
            <a:r>
              <a:rPr lang="zh-CN" altLang="zh-CN" sz="1800" dirty="0"/>
              <a:t>改变其行为。</a:t>
            </a:r>
            <a:r>
              <a:rPr lang="en-US" altLang="zh-CN" sz="1800" dirty="0"/>
              <a:t>offset</a:t>
            </a:r>
            <a:r>
              <a:rPr lang="zh-CN" altLang="zh-CN" sz="1800" dirty="0"/>
              <a:t>参数和</a:t>
            </a:r>
            <a:r>
              <a:rPr lang="en-US" altLang="zh-CN" sz="1800" dirty="0"/>
              <a:t>length</a:t>
            </a:r>
            <a:r>
              <a:rPr lang="zh-CN" altLang="zh-CN" sz="1800" dirty="0"/>
              <a:t>参数的取值都有多种情况，说明如下。</a:t>
            </a:r>
          </a:p>
          <a:p>
            <a:pPr lvl="0"/>
            <a:r>
              <a:rPr lang="en-US" altLang="zh-CN" sz="1800" dirty="0"/>
              <a:t>offset</a:t>
            </a:r>
            <a:r>
              <a:rPr lang="zh-CN" altLang="zh-CN" sz="1800" dirty="0"/>
              <a:t>参数的取值</a:t>
            </a:r>
          </a:p>
          <a:p>
            <a:pPr lvl="1" latinLnBrk="1"/>
            <a:r>
              <a:rPr lang="zh-CN" altLang="zh-CN" sz="1400" dirty="0"/>
              <a:t>如果</a:t>
            </a:r>
            <a:r>
              <a:rPr lang="en-US" altLang="zh-CN" sz="1400" dirty="0"/>
              <a:t>offset</a:t>
            </a:r>
            <a:r>
              <a:rPr lang="zh-CN" altLang="zh-CN" sz="1400" dirty="0"/>
              <a:t>非负，则序列将从</a:t>
            </a:r>
            <a:r>
              <a:rPr lang="en-US" altLang="zh-CN" sz="1400" dirty="0"/>
              <a:t>array</a:t>
            </a:r>
            <a:r>
              <a:rPr lang="zh-CN" altLang="zh-CN" sz="1400" dirty="0"/>
              <a:t>中的此偏移量开始；如果</a:t>
            </a:r>
            <a:r>
              <a:rPr lang="en-US" altLang="zh-CN" sz="1400" dirty="0"/>
              <a:t>offset</a:t>
            </a:r>
            <a:r>
              <a:rPr lang="zh-CN" altLang="zh-CN" sz="1400" dirty="0"/>
              <a:t>为负，则序列将从</a:t>
            </a:r>
            <a:r>
              <a:rPr lang="en-US" altLang="zh-CN" sz="1400" dirty="0"/>
              <a:t>array</a:t>
            </a:r>
            <a:r>
              <a:rPr lang="zh-CN" altLang="zh-CN" sz="1400" dirty="0"/>
              <a:t>中距离末端这么远的地方开始。</a:t>
            </a:r>
          </a:p>
          <a:p>
            <a:pPr lvl="0"/>
            <a:r>
              <a:rPr lang="en-US" altLang="zh-CN" sz="1800" dirty="0"/>
              <a:t>length</a:t>
            </a:r>
            <a:r>
              <a:rPr lang="zh-CN" altLang="zh-CN" sz="1800" dirty="0"/>
              <a:t>参数的取值</a:t>
            </a:r>
          </a:p>
          <a:p>
            <a:pPr lvl="1"/>
            <a:r>
              <a:rPr lang="zh-CN" altLang="zh-CN" sz="1400" dirty="0"/>
              <a:t>如果给出了</a:t>
            </a:r>
            <a:r>
              <a:rPr lang="en-US" altLang="zh-CN" sz="1400" dirty="0"/>
              <a:t>length</a:t>
            </a:r>
            <a:r>
              <a:rPr lang="zh-CN" altLang="zh-CN" sz="1400" dirty="0"/>
              <a:t>并且为正，则序列中将具有这么多的元素；如果给出了</a:t>
            </a:r>
            <a:r>
              <a:rPr lang="en-US" altLang="zh-CN" sz="1400" dirty="0"/>
              <a:t>length</a:t>
            </a:r>
            <a:r>
              <a:rPr lang="zh-CN" altLang="zh-CN" sz="1400" dirty="0"/>
              <a:t>并且为负，则序列将终止在距离数组末端这么远的地方；如果省略，则序列将从</a:t>
            </a:r>
            <a:r>
              <a:rPr lang="en-US" altLang="zh-CN" sz="1400" dirty="0"/>
              <a:t>offset</a:t>
            </a:r>
            <a:r>
              <a:rPr lang="zh-CN" altLang="zh-CN" sz="1400" dirty="0"/>
              <a:t>开始一直到</a:t>
            </a:r>
            <a:r>
              <a:rPr lang="en-US" altLang="zh-CN" sz="1400" dirty="0"/>
              <a:t>array</a:t>
            </a:r>
            <a:r>
              <a:rPr lang="zh-CN" altLang="zh-CN" sz="1400" dirty="0"/>
              <a:t>的末端。</a:t>
            </a:r>
          </a:p>
        </p:txBody>
      </p:sp>
    </p:spTree>
    <p:extLst>
      <p:ext uri="{BB962C8B-B14F-4D97-AF65-F5344CB8AC3E}">
        <p14:creationId xmlns:p14="http://schemas.microsoft.com/office/powerpoint/2010/main" val="423831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722</TotalTime>
  <Words>182</Words>
  <Application>Microsoft Office PowerPoint</Application>
  <PresentationFormat>全屏显示(4:3)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夏至</vt:lpstr>
      <vt:lpstr>拆分数组</vt:lpstr>
      <vt:lpstr>PowerPoint 演示文稿</vt:lpstr>
    </vt:vector>
  </TitlesOfParts>
  <Company>tangguo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zhht</cp:lastModifiedBy>
  <cp:revision>167</cp:revision>
  <dcterms:created xsi:type="dcterms:W3CDTF">2017-05-05T05:05:06Z</dcterms:created>
  <dcterms:modified xsi:type="dcterms:W3CDTF">2017-06-06T05:45:03Z</dcterms:modified>
</cp:coreProperties>
</file>