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按值传递参数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1728192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PHP</a:t>
            </a:r>
            <a:r>
              <a:rPr lang="zh-CN" altLang="zh-CN" sz="1800" dirty="0" smtClean="0"/>
              <a:t>支持的参数传递方式有：按值传递、按引用传递、默认值传递和可变参数列表传递。按值传递是</a:t>
            </a:r>
            <a:r>
              <a:rPr lang="en-GB" altLang="zh-CN" sz="1800" dirty="0" smtClean="0"/>
              <a:t>PHP</a:t>
            </a:r>
            <a:r>
              <a:rPr lang="zh-CN" altLang="zh-CN" sz="1800" dirty="0" smtClean="0"/>
              <a:t>默认的参数传递方式，这种传递方式将把函数外部变量的值创建一个副本，然后赋给函数内部的局部变量。在函数处理完成后，该外部变量的值不发生改变，除非在函数内部声明该外部变量作用域为全局。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115616" y="7240898"/>
            <a:ext cx="6243214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&lt;?</a:t>
            </a:r>
            <a:r>
              <a:rPr lang="en-US" altLang="zh-CN" sz="1400" dirty="0" err="1"/>
              <a:t>php</a:t>
            </a:r>
            <a:endParaRPr lang="zh-CN" altLang="zh-CN" sz="1400" dirty="0"/>
          </a:p>
          <a:p>
            <a:r>
              <a:rPr lang="en-US" altLang="zh-CN" sz="1400" dirty="0"/>
              <a:t>$title = '</a:t>
            </a:r>
            <a:r>
              <a:rPr lang="zh-CN" altLang="zh-CN" sz="1400" dirty="0"/>
              <a:t>我在未来等你</a:t>
            </a:r>
            <a:r>
              <a:rPr lang="en-US" altLang="zh-CN" sz="1400" dirty="0"/>
              <a:t>';</a:t>
            </a:r>
            <a:endParaRPr lang="zh-CN" altLang="zh-CN" sz="1400" dirty="0"/>
          </a:p>
          <a:p>
            <a:r>
              <a:rPr lang="en-US" altLang="zh-CN" sz="1400" dirty="0"/>
              <a:t>$website = 'http://www.sanwen8.cn/subject/1331453/';</a:t>
            </a:r>
            <a:endParaRPr lang="zh-CN" altLang="zh-CN" sz="1400" dirty="0"/>
          </a:p>
          <a:p>
            <a:r>
              <a:rPr lang="en-US" altLang="zh-CN" sz="1400" dirty="0"/>
              <a:t>$content = " </a:t>
            </a:r>
            <a:r>
              <a:rPr lang="zh-CN" altLang="zh-CN" sz="1400" dirty="0"/>
              <a:t>未来对于我来说还很远很远，就像你还不认识我的时候你身旁的他，我身旁的她，我们都无法猜到后来我们的他和她却已变成六个人的故事。——题记</a:t>
            </a:r>
            <a:r>
              <a:rPr lang="en-US" altLang="zh-CN" sz="1400" dirty="0"/>
              <a:t>\n</a:t>
            </a:r>
            <a:r>
              <a:rPr lang="zh-CN" altLang="zh-CN" sz="1400" dirty="0"/>
              <a:t>未来它很近也很远，也许是明天，也许是一辈子。</a:t>
            </a:r>
            <a:r>
              <a:rPr lang="en-US" altLang="zh-CN" sz="1400" dirty="0"/>
              <a:t>\n</a:t>
            </a:r>
            <a:r>
              <a:rPr lang="zh-CN" altLang="zh-CN" sz="1400" dirty="0"/>
              <a:t>访问地址：</a:t>
            </a:r>
            <a:r>
              <a:rPr lang="en-US" altLang="zh-CN" sz="1400" dirty="0"/>
              <a:t>$website";</a:t>
            </a:r>
            <a:endParaRPr lang="zh-CN" altLang="zh-CN" sz="1400" dirty="0"/>
          </a:p>
          <a:p>
            <a:r>
              <a:rPr lang="en-US" altLang="zh-CN" sz="1400" dirty="0"/>
              <a:t>$result = &lt;&lt;&lt;ARTICLE</a:t>
            </a:r>
            <a:endParaRPr lang="zh-CN" altLang="zh-CN" sz="1400" dirty="0"/>
          </a:p>
          <a:p>
            <a:r>
              <a:rPr lang="en-US" altLang="zh-CN" sz="1400" dirty="0"/>
              <a:t>&lt;p&gt;$title&lt;/p&gt;</a:t>
            </a:r>
            <a:endParaRPr lang="zh-CN" altLang="zh-CN" sz="1400" dirty="0"/>
          </a:p>
          <a:p>
            <a:r>
              <a:rPr lang="en-US" altLang="zh-CN" sz="1400" dirty="0"/>
              <a:t>&lt;p&gt;$website&lt;/p&gt;</a:t>
            </a:r>
            <a:endParaRPr lang="zh-CN" altLang="zh-CN" sz="1400" dirty="0"/>
          </a:p>
          <a:p>
            <a:r>
              <a:rPr lang="en-US" altLang="zh-CN" sz="1400" dirty="0"/>
              <a:t>&lt;p&gt;$content&lt;/p&gt;</a:t>
            </a:r>
            <a:endParaRPr lang="zh-CN" altLang="zh-CN" sz="1400" dirty="0"/>
          </a:p>
          <a:p>
            <a:r>
              <a:rPr lang="en-US" altLang="zh-CN" sz="1400" dirty="0"/>
              <a:t>ARTICLE;</a:t>
            </a:r>
            <a:endParaRPr lang="zh-CN" altLang="zh-CN" sz="1400" dirty="0"/>
          </a:p>
          <a:p>
            <a:r>
              <a:rPr lang="en-US" altLang="zh-CN" sz="1400" dirty="0"/>
              <a:t>echo $result;</a:t>
            </a:r>
            <a:endParaRPr lang="zh-CN" altLang="zh-CN" sz="1400" dirty="0"/>
          </a:p>
          <a:p>
            <a:r>
              <a:rPr lang="en-US" altLang="zh-CN" sz="1400" dirty="0"/>
              <a:t>?&gt;</a:t>
            </a:r>
            <a:endParaRPr lang="zh-CN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1427416" y="2060848"/>
            <a:ext cx="695177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&lt;?</a:t>
            </a:r>
            <a:r>
              <a:rPr lang="en-US" altLang="zh-CN" sz="1400" dirty="0" err="1" smtClean="0"/>
              <a:t>php</a:t>
            </a:r>
            <a:endParaRPr lang="zh-CN" altLang="zh-CN" sz="1400" dirty="0" smtClean="0"/>
          </a:p>
          <a:p>
            <a:r>
              <a:rPr lang="en-US" altLang="zh-CN" sz="1400" dirty="0" smtClean="0"/>
              <a:t>function </a:t>
            </a:r>
            <a:r>
              <a:rPr lang="en-US" altLang="zh-CN" sz="1400" dirty="0" err="1" smtClean="0"/>
              <a:t>PassByValue</a:t>
            </a:r>
            <a:r>
              <a:rPr lang="en-US" altLang="zh-CN" sz="1400" dirty="0" smtClean="0"/>
              <a:t>($number,$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)		//</a:t>
            </a:r>
            <a:r>
              <a:rPr lang="zh-CN" altLang="zh-CN" sz="1400" dirty="0" smtClean="0"/>
              <a:t>按值传递参数</a:t>
            </a:r>
          </a:p>
          <a:p>
            <a:r>
              <a:rPr lang="en-US" altLang="zh-CN" sz="1400" dirty="0" smtClean="0"/>
              <a:t>{</a:t>
            </a:r>
            <a:endParaRPr lang="zh-CN" altLang="zh-CN" sz="1400" dirty="0" smtClean="0"/>
          </a:p>
          <a:p>
            <a:r>
              <a:rPr lang="en-US" altLang="zh-CN" sz="1400" dirty="0" smtClean="0"/>
              <a:t>	$number+=1;		//</a:t>
            </a:r>
            <a:r>
              <a:rPr lang="zh-CN" altLang="zh-CN" sz="1400" dirty="0" smtClean="0"/>
              <a:t>第一个参数增加</a:t>
            </a:r>
            <a:r>
              <a:rPr lang="en-US" altLang="zh-CN" sz="1400" dirty="0" smtClean="0"/>
              <a:t>1</a:t>
            </a:r>
            <a:endParaRPr lang="zh-CN" altLang="zh-CN" sz="1400" dirty="0" smtClean="0"/>
          </a:p>
          <a:p>
            <a:r>
              <a:rPr lang="en-US" altLang="zh-CN" sz="1400" dirty="0" smtClean="0"/>
              <a:t>	$str.=" World";		//</a:t>
            </a:r>
            <a:r>
              <a:rPr lang="zh-CN" altLang="zh-CN" sz="1400" dirty="0" smtClean="0"/>
              <a:t>第二个参数附加</a:t>
            </a:r>
            <a:r>
              <a:rPr lang="en-US" altLang="zh-CN" sz="1400" dirty="0" smtClean="0"/>
              <a:t>World</a:t>
            </a:r>
            <a:r>
              <a:rPr lang="zh-CN" altLang="zh-CN" sz="1400" dirty="0" smtClean="0"/>
              <a:t>字符串</a:t>
            </a:r>
            <a:endParaRPr lang="en-US" altLang="zh-CN" sz="1400" dirty="0" smtClean="0"/>
          </a:p>
          <a:p>
            <a:r>
              <a:rPr lang="en-US" altLang="zh-CN" sz="1400" dirty="0" smtClean="0"/>
              <a:t>	//</a:t>
            </a:r>
            <a:r>
              <a:rPr lang="zh-CN" altLang="zh-CN" sz="1400" dirty="0" smtClean="0"/>
              <a:t>输出两个参数的结果</a:t>
            </a:r>
          </a:p>
          <a:p>
            <a:r>
              <a:rPr lang="en-US" altLang="zh-CN" sz="1400" dirty="0" smtClean="0"/>
              <a:t>	echo "</a:t>
            </a:r>
            <a:r>
              <a:rPr lang="zh-CN" altLang="zh-CN" sz="1400" dirty="0" smtClean="0"/>
              <a:t>函数内</a:t>
            </a:r>
            <a:r>
              <a:rPr lang="en-US" altLang="zh-CN" sz="1400" dirty="0" smtClean="0"/>
              <a:t>\$number=", $number, "</a:t>
            </a:r>
            <a:r>
              <a:rPr lang="zh-CN" altLang="zh-CN" sz="1400" dirty="0" smtClean="0"/>
              <a:t>，</a:t>
            </a:r>
            <a:r>
              <a:rPr lang="en-US" altLang="zh-CN" sz="1400" dirty="0" smtClean="0"/>
              <a:t> \$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=",$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,"&lt;</a:t>
            </a:r>
            <a:r>
              <a:rPr lang="en-US" altLang="zh-CN" sz="1400" dirty="0" err="1" smtClean="0"/>
              <a:t>br</a:t>
            </a:r>
            <a:r>
              <a:rPr lang="en-US" altLang="zh-CN" sz="1400" dirty="0" smtClean="0"/>
              <a:t>&gt;";	</a:t>
            </a:r>
          </a:p>
          <a:p>
            <a:r>
              <a:rPr lang="en-US" altLang="zh-CN" sz="1400" dirty="0" smtClean="0"/>
              <a:t>}</a:t>
            </a:r>
          </a:p>
          <a:p>
            <a:endParaRPr lang="zh-CN" altLang="zh-CN" sz="1400" dirty="0" smtClean="0"/>
          </a:p>
          <a:p>
            <a:r>
              <a:rPr lang="en-US" altLang="zh-CN" sz="1400" dirty="0" smtClean="0"/>
              <a:t>$number= 3;			//</a:t>
            </a:r>
            <a:r>
              <a:rPr lang="zh-CN" altLang="zh-CN" sz="1400" dirty="0" smtClean="0"/>
              <a:t>创建一个整数作为第一个参数</a:t>
            </a:r>
          </a:p>
          <a:p>
            <a:r>
              <a:rPr lang="en-US" altLang="zh-CN" sz="1400" dirty="0" smtClean="0"/>
              <a:t>$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="hello";			//</a:t>
            </a:r>
            <a:r>
              <a:rPr lang="zh-CN" altLang="zh-CN" sz="1400" dirty="0" smtClean="0"/>
              <a:t>创建一个字符串作为第二个参数</a:t>
            </a:r>
          </a:p>
          <a:p>
            <a:r>
              <a:rPr lang="en-US" altLang="zh-CN" sz="1400" dirty="0" err="1" smtClean="0"/>
              <a:t>PassByValue</a:t>
            </a:r>
            <a:r>
              <a:rPr lang="en-US" altLang="zh-CN" sz="1400" dirty="0" smtClean="0"/>
              <a:t>($number,$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);		//</a:t>
            </a:r>
            <a:r>
              <a:rPr lang="zh-CN" altLang="zh-CN" sz="1400" dirty="0" smtClean="0"/>
              <a:t>调用</a:t>
            </a:r>
            <a:r>
              <a:rPr lang="en-US" altLang="zh-CN" sz="1400" dirty="0" err="1" smtClean="0"/>
              <a:t>PassByValue</a:t>
            </a:r>
            <a:r>
              <a:rPr lang="en-US" altLang="zh-CN" sz="1400" dirty="0" smtClean="0"/>
              <a:t>()</a:t>
            </a:r>
            <a:r>
              <a:rPr lang="zh-CN" altLang="zh-CN" sz="1400" dirty="0" smtClean="0"/>
              <a:t>函数</a:t>
            </a:r>
            <a:endParaRPr lang="en-US" altLang="zh-CN" sz="1400" dirty="0" smtClean="0"/>
          </a:p>
          <a:p>
            <a:r>
              <a:rPr lang="en-US" altLang="zh-CN" sz="1400" dirty="0" smtClean="0"/>
              <a:t>//</a:t>
            </a:r>
            <a:r>
              <a:rPr lang="zh-CN" altLang="zh-CN" sz="1400" dirty="0" smtClean="0"/>
              <a:t>输出调用两个参数的值</a:t>
            </a:r>
          </a:p>
          <a:p>
            <a:r>
              <a:rPr lang="en-US" altLang="zh-CN" sz="1400" dirty="0" smtClean="0"/>
              <a:t>echo "</a:t>
            </a:r>
            <a:r>
              <a:rPr lang="zh-CN" altLang="zh-CN" sz="1400" dirty="0" smtClean="0"/>
              <a:t>函数外</a:t>
            </a:r>
            <a:r>
              <a:rPr lang="en-US" altLang="zh-CN" sz="1400" dirty="0" smtClean="0"/>
              <a:t>\$number=", $number, "</a:t>
            </a:r>
            <a:r>
              <a:rPr lang="zh-CN" altLang="zh-CN" sz="1400" dirty="0" smtClean="0"/>
              <a:t>，</a:t>
            </a:r>
            <a:r>
              <a:rPr lang="en-US" altLang="zh-CN" sz="1400" dirty="0" smtClean="0"/>
              <a:t> \$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=",$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,"&lt;</a:t>
            </a:r>
            <a:r>
              <a:rPr lang="en-US" altLang="zh-CN" sz="1400" dirty="0" err="1" smtClean="0"/>
              <a:t>br</a:t>
            </a:r>
            <a:r>
              <a:rPr lang="en-US" altLang="zh-CN" sz="1400" dirty="0" smtClean="0"/>
              <a:t>&gt;";	</a:t>
            </a:r>
          </a:p>
          <a:p>
            <a:r>
              <a:rPr lang="en-US" altLang="zh-CN" sz="1400" dirty="0" smtClean="0"/>
              <a:t>?&gt;</a:t>
            </a:r>
            <a:endParaRPr lang="zh-CN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1423438" y="5661248"/>
            <a:ext cx="695177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400" smtClean="0"/>
              <a:t>函数内</a:t>
            </a:r>
            <a:r>
              <a:rPr lang="en-US" altLang="zh-CN" sz="1400" dirty="0" smtClean="0"/>
              <a:t>$number=4</a:t>
            </a:r>
            <a:r>
              <a:rPr lang="zh-CN" altLang="zh-CN" sz="1400" dirty="0" smtClean="0"/>
              <a:t>，</a:t>
            </a:r>
            <a:r>
              <a:rPr lang="en-US" altLang="zh-CN" sz="1400" dirty="0" smtClean="0"/>
              <a:t> $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=hello World</a:t>
            </a:r>
            <a:endParaRPr lang="zh-CN" altLang="zh-CN" sz="1400" dirty="0" smtClean="0"/>
          </a:p>
          <a:p>
            <a:r>
              <a:rPr lang="zh-CN" altLang="zh-CN" sz="1400" dirty="0" smtClean="0"/>
              <a:t>函数外</a:t>
            </a:r>
            <a:r>
              <a:rPr lang="en-US" altLang="zh-CN" sz="1400" dirty="0" smtClean="0"/>
              <a:t>$number=3</a:t>
            </a:r>
            <a:r>
              <a:rPr lang="zh-CN" altLang="zh-CN" sz="1400" dirty="0" smtClean="0"/>
              <a:t>，</a:t>
            </a:r>
            <a:r>
              <a:rPr lang="en-US" altLang="zh-CN" sz="1400" dirty="0" smtClean="0"/>
              <a:t> $</a:t>
            </a:r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=hello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12141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313</TotalTime>
  <Words>246</Words>
  <Application>Microsoft Office PowerPoint</Application>
  <PresentationFormat>全屏显示(4:3)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按值传递参数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53</cp:revision>
  <dcterms:created xsi:type="dcterms:W3CDTF">2017-05-05T05:05:06Z</dcterms:created>
  <dcterms:modified xsi:type="dcterms:W3CDTF">2017-05-16T05:32:59Z</dcterms:modified>
</cp:coreProperties>
</file>