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5" r:id="rId4"/>
    <p:sldId id="272" r:id="rId5"/>
    <p:sldId id="279" r:id="rId6"/>
    <p:sldId id="273" r:id="rId7"/>
    <p:sldId id="277" r:id="rId8"/>
    <p:sldId id="274" r:id="rId9"/>
    <p:sldId id="27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71"/>
            <p14:sldId id="275"/>
            <p14:sldId id="272"/>
            <p14:sldId id="279"/>
            <p14:sldId id="273"/>
            <p14:sldId id="277"/>
            <p14:sldId id="274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按值排序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bool</a:t>
            </a:r>
            <a:r>
              <a:rPr lang="en-US" sz="1600" dirty="0" smtClean="0"/>
              <a:t> sort ( array &amp;$array [, </a:t>
            </a:r>
            <a:r>
              <a:rPr lang="en-US" sz="1600" dirty="0" err="1" smtClean="0"/>
              <a:t>int</a:t>
            </a:r>
            <a:r>
              <a:rPr lang="en-US" sz="1600" dirty="0" smtClean="0"/>
              <a:t> $</a:t>
            </a:r>
            <a:r>
              <a:rPr lang="en-US" sz="1600" dirty="0" err="1" smtClean="0"/>
              <a:t>sort_flags</a:t>
            </a:r>
            <a:r>
              <a:rPr lang="en-US" sz="1600" dirty="0" smtClean="0"/>
              <a:t> ] )</a:t>
            </a:r>
            <a:endParaRPr lang="zh-CN" altLang="en-US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sort()</a:t>
            </a:r>
            <a:r>
              <a:rPr lang="zh-CN" altLang="zh-CN" sz="1800" dirty="0"/>
              <a:t>函数可以对目标数组进行排序，其排序方式是按元素值由低到高排列，其语法形式如下：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sz="4400" dirty="0"/>
              <a:t>sort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3068960"/>
            <a:ext cx="7498080" cy="25202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排序成功后返回</a:t>
            </a:r>
            <a:r>
              <a:rPr lang="en-US" altLang="zh-CN" sz="1800" dirty="0"/>
              <a:t>true</a:t>
            </a:r>
            <a:r>
              <a:rPr lang="zh-CN" altLang="zh-CN" sz="1800" dirty="0"/>
              <a:t>，否则返回</a:t>
            </a:r>
            <a:r>
              <a:rPr lang="en-US" altLang="zh-CN" sz="1800" dirty="0"/>
              <a:t>false</a:t>
            </a:r>
            <a:r>
              <a:rPr lang="zh-CN" altLang="zh-CN" sz="1800" dirty="0"/>
              <a:t>。</a:t>
            </a:r>
            <a:r>
              <a:rPr lang="en-US" altLang="zh-CN" sz="1800" dirty="0"/>
              <a:t>$</a:t>
            </a:r>
            <a:r>
              <a:rPr lang="en-US" altLang="zh-CN" sz="1800" dirty="0" err="1"/>
              <a:t>sort_flags</a:t>
            </a:r>
            <a:r>
              <a:rPr lang="zh-CN" altLang="zh-CN" sz="1800" dirty="0"/>
              <a:t>可选参数有如下值：</a:t>
            </a:r>
          </a:p>
          <a:p>
            <a:pPr lvl="1"/>
            <a:r>
              <a:rPr lang="en-US" altLang="zh-CN" sz="1400" dirty="0"/>
              <a:t>SORT_NUMBERIC  </a:t>
            </a:r>
            <a:r>
              <a:rPr lang="zh-CN" altLang="zh-CN" sz="1400" dirty="0"/>
              <a:t>按数值排序，有利于对整数或浮点数排序</a:t>
            </a:r>
          </a:p>
          <a:p>
            <a:pPr lvl="1"/>
            <a:r>
              <a:rPr lang="en-US" altLang="zh-CN" sz="1400" dirty="0"/>
              <a:t>SORT_REGULAR  </a:t>
            </a:r>
            <a:r>
              <a:rPr lang="zh-CN" altLang="zh-CN" sz="1400" dirty="0"/>
              <a:t>按自然顺序进行排序</a:t>
            </a:r>
          </a:p>
          <a:p>
            <a:pPr lvl="1"/>
            <a:r>
              <a:rPr lang="en-US" altLang="zh-CN" sz="1400" dirty="0"/>
              <a:t>SORT_STRING  </a:t>
            </a:r>
            <a:r>
              <a:rPr lang="zh-CN" altLang="zh-CN" sz="1400" dirty="0"/>
              <a:t>按相应的</a:t>
            </a:r>
            <a:r>
              <a:rPr lang="en-US" altLang="zh-CN" sz="1400" dirty="0"/>
              <a:t>ASCII</a:t>
            </a:r>
            <a:r>
              <a:rPr lang="zh-CN" altLang="zh-CN" sz="1400" dirty="0"/>
              <a:t>值进行排序，适用于字符串元素</a:t>
            </a:r>
          </a:p>
        </p:txBody>
      </p:sp>
    </p:spTree>
    <p:extLst>
      <p:ext uri="{BB962C8B-B14F-4D97-AF65-F5344CB8AC3E}">
        <p14:creationId xmlns:p14="http://schemas.microsoft.com/office/powerpoint/2010/main" xmlns="" val="35976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00683" y="1167304"/>
            <a:ext cx="518457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&lt;?</a:t>
            </a:r>
            <a:r>
              <a:rPr lang="en-US" altLang="zh-CN" sz="1600" dirty="0" err="1"/>
              <a:t>php</a:t>
            </a:r>
            <a:endParaRPr lang="zh-CN" altLang="zh-CN" sz="1600" dirty="0"/>
          </a:p>
          <a:p>
            <a:r>
              <a:rPr lang="en-US" altLang="zh-CN" sz="1600" dirty="0"/>
              <a:t>$scores = array(64,78,51,86,90);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整型数组</a:t>
            </a:r>
            <a:r>
              <a:rPr lang="en-US" altLang="zh-CN" sz="1600" dirty="0"/>
              <a:t>$scores</a:t>
            </a:r>
            <a:endParaRPr lang="zh-CN" altLang="zh-CN" sz="1600" dirty="0"/>
          </a:p>
          <a:p>
            <a:r>
              <a:rPr lang="en-US" altLang="zh-CN" sz="1600" dirty="0"/>
              <a:t>sort($scores);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对</a:t>
            </a:r>
            <a:r>
              <a:rPr lang="en-US" altLang="zh-CN" sz="1600" dirty="0"/>
              <a:t>$scores</a:t>
            </a:r>
            <a:r>
              <a:rPr lang="zh-CN" altLang="zh-CN" sz="1600" dirty="0"/>
              <a:t>进行排序</a:t>
            </a:r>
          </a:p>
          <a:p>
            <a:r>
              <a:rPr lang="en-US" altLang="zh-CN" sz="1600" dirty="0" err="1"/>
              <a:t>print_r</a:t>
            </a:r>
            <a:r>
              <a:rPr lang="en-US" altLang="zh-CN" sz="1600" dirty="0"/>
              <a:t>($scores);		//</a:t>
            </a:r>
            <a:r>
              <a:rPr lang="zh-CN" altLang="zh-CN" sz="1600" dirty="0"/>
              <a:t>输出</a:t>
            </a:r>
            <a:r>
              <a:rPr lang="zh-CN" altLang="zh-CN" sz="1600" dirty="0" smtClean="0"/>
              <a:t>结果</a:t>
            </a:r>
            <a:endParaRPr lang="en-US" altLang="zh-CN" sz="1600" dirty="0" smtClean="0"/>
          </a:p>
          <a:p>
            <a:r>
              <a:rPr lang="en-US" altLang="zh-CN" sz="1600" dirty="0"/>
              <a:t>//</a:t>
            </a:r>
            <a:r>
              <a:rPr lang="zh-CN" altLang="zh-CN" sz="1600" dirty="0"/>
              <a:t>字符串数组</a:t>
            </a:r>
            <a:r>
              <a:rPr lang="en-US" altLang="zh-CN" sz="1600" dirty="0"/>
              <a:t>$words</a:t>
            </a:r>
            <a:endParaRPr lang="zh-CN" altLang="zh-CN" sz="1600" dirty="0"/>
          </a:p>
          <a:p>
            <a:r>
              <a:rPr lang="en-US" altLang="zh-CN" sz="1600" dirty="0" smtClean="0"/>
              <a:t>$</a:t>
            </a:r>
            <a:r>
              <a:rPr lang="en-US" altLang="zh-CN" sz="1600" dirty="0"/>
              <a:t>words = array('Apache', 'Web', 'Parent', 'Happy', 'Down</a:t>
            </a:r>
            <a:r>
              <a:rPr lang="en-US" altLang="zh-CN" sz="1600" dirty="0" smtClean="0"/>
              <a:t>'); sort</a:t>
            </a:r>
            <a:r>
              <a:rPr lang="en-US" altLang="zh-CN" sz="1600" dirty="0"/>
              <a:t>($</a:t>
            </a:r>
            <a:r>
              <a:rPr lang="en-US" altLang="zh-CN" sz="1600" dirty="0" err="1"/>
              <a:t>words,SORT_STRING</a:t>
            </a:r>
            <a:r>
              <a:rPr lang="en-US" altLang="zh-CN" sz="1600" dirty="0"/>
              <a:t>);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对</a:t>
            </a:r>
            <a:r>
              <a:rPr lang="en-US" altLang="zh-CN" sz="1600" dirty="0"/>
              <a:t>$words</a:t>
            </a:r>
            <a:r>
              <a:rPr lang="zh-CN" altLang="zh-CN" sz="1600" dirty="0"/>
              <a:t>进行排序</a:t>
            </a:r>
          </a:p>
          <a:p>
            <a:r>
              <a:rPr lang="en-US" altLang="zh-CN" sz="1600" dirty="0" err="1"/>
              <a:t>print_r</a:t>
            </a:r>
            <a:r>
              <a:rPr lang="en-US" altLang="zh-CN" sz="1600" dirty="0"/>
              <a:t>($words);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输出结果</a:t>
            </a:r>
          </a:p>
          <a:p>
            <a:r>
              <a:rPr lang="en-US" altLang="zh-CN" sz="1600" dirty="0"/>
              <a:t>?&gt;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7667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下面代码演示了如何对整型和字符串数组使用</a:t>
            </a:r>
            <a:r>
              <a:rPr lang="en-US" altLang="zh-CN" sz="1600" dirty="0"/>
              <a:t>sort()</a:t>
            </a:r>
            <a:r>
              <a:rPr lang="zh-CN" altLang="zh-CN" sz="1600" dirty="0"/>
              <a:t>函数进行排序。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3645024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执行结果如下：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6588224" y="1124744"/>
            <a:ext cx="2304256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Array</a:t>
            </a:r>
            <a:endParaRPr lang="zh-CN" altLang="zh-CN" sz="1200" dirty="0"/>
          </a:p>
          <a:p>
            <a:r>
              <a:rPr lang="en-US" altLang="zh-CN" sz="1200" dirty="0"/>
              <a:t>(</a:t>
            </a:r>
            <a:endParaRPr lang="zh-CN" altLang="zh-CN" sz="1200" dirty="0"/>
          </a:p>
          <a:p>
            <a:r>
              <a:rPr lang="en-US" altLang="zh-CN" sz="1200" dirty="0"/>
              <a:t>    [0] =&gt; 51</a:t>
            </a:r>
            <a:endParaRPr lang="zh-CN" altLang="zh-CN" sz="1200" dirty="0"/>
          </a:p>
          <a:p>
            <a:r>
              <a:rPr lang="en-US" altLang="zh-CN" sz="1200" dirty="0"/>
              <a:t>    [1] =&gt; 64</a:t>
            </a:r>
            <a:endParaRPr lang="zh-CN" altLang="zh-CN" sz="1200" dirty="0"/>
          </a:p>
          <a:p>
            <a:r>
              <a:rPr lang="en-US" altLang="zh-CN" sz="1200" dirty="0"/>
              <a:t>    [2] =&gt; 78</a:t>
            </a:r>
            <a:endParaRPr lang="zh-CN" altLang="zh-CN" sz="1200" dirty="0"/>
          </a:p>
          <a:p>
            <a:r>
              <a:rPr lang="en-US" altLang="zh-CN" sz="1200" dirty="0"/>
              <a:t>    [3] =&gt; 86</a:t>
            </a:r>
            <a:endParaRPr lang="zh-CN" altLang="zh-CN" sz="1200" dirty="0"/>
          </a:p>
          <a:p>
            <a:r>
              <a:rPr lang="en-US" altLang="zh-CN" sz="1200" dirty="0"/>
              <a:t>    [4] =&gt; 90</a:t>
            </a:r>
            <a:endParaRPr lang="zh-CN" altLang="zh-CN" sz="1200" dirty="0"/>
          </a:p>
          <a:p>
            <a:r>
              <a:rPr lang="en-US" altLang="zh-CN" sz="1200" dirty="0"/>
              <a:t>)</a:t>
            </a:r>
            <a:endParaRPr lang="zh-CN" altLang="zh-CN" sz="1200" dirty="0"/>
          </a:p>
          <a:p>
            <a:r>
              <a:rPr lang="en-US" altLang="zh-CN" sz="1200" dirty="0"/>
              <a:t>Array</a:t>
            </a:r>
            <a:endParaRPr lang="zh-CN" altLang="zh-CN" sz="1200" dirty="0"/>
          </a:p>
          <a:p>
            <a:r>
              <a:rPr lang="en-US" altLang="zh-CN" sz="1200" dirty="0"/>
              <a:t>(</a:t>
            </a:r>
            <a:endParaRPr lang="zh-CN" altLang="zh-CN" sz="1200" dirty="0"/>
          </a:p>
          <a:p>
            <a:r>
              <a:rPr lang="en-US" altLang="zh-CN" sz="1200" dirty="0"/>
              <a:t>    [0] =&gt; Apache</a:t>
            </a:r>
            <a:endParaRPr lang="zh-CN" altLang="zh-CN" sz="1200" dirty="0"/>
          </a:p>
          <a:p>
            <a:r>
              <a:rPr lang="en-US" altLang="zh-CN" sz="1200" dirty="0"/>
              <a:t>    [1] =&gt; Down</a:t>
            </a:r>
            <a:endParaRPr lang="zh-CN" altLang="zh-CN" sz="1200" dirty="0"/>
          </a:p>
          <a:p>
            <a:r>
              <a:rPr lang="en-US" altLang="zh-CN" sz="1200" dirty="0"/>
              <a:t>    [2] =&gt; Happy</a:t>
            </a:r>
            <a:endParaRPr lang="zh-CN" altLang="zh-CN" sz="1200" dirty="0"/>
          </a:p>
          <a:p>
            <a:r>
              <a:rPr lang="en-US" altLang="zh-CN" sz="1200" dirty="0"/>
              <a:t>    [3] =&gt; Parent</a:t>
            </a:r>
            <a:endParaRPr lang="zh-CN" altLang="zh-CN" sz="1200" dirty="0"/>
          </a:p>
          <a:p>
            <a:r>
              <a:rPr lang="en-US" altLang="zh-CN" sz="1200" dirty="0"/>
              <a:t>    [4] =&gt; Web</a:t>
            </a:r>
            <a:endParaRPr lang="zh-CN" altLang="zh-CN" sz="1200" dirty="0"/>
          </a:p>
          <a:p>
            <a:r>
              <a:rPr lang="en-US" altLang="zh-CN" sz="1200" dirty="0"/>
              <a:t>)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xmlns="" val="5049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rsort</a:t>
            </a:r>
            <a:r>
              <a:rPr lang="en-US" altLang="zh-CN" sz="1600" dirty="0"/>
              <a:t> ( array &amp;$array [,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$</a:t>
            </a:r>
            <a:r>
              <a:rPr lang="en-US" altLang="zh-CN" sz="1600" dirty="0" err="1"/>
              <a:t>sort_flags</a:t>
            </a:r>
            <a:r>
              <a:rPr lang="en-US" altLang="zh-CN" sz="1600" dirty="0"/>
              <a:t> ]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rsort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函数的功能与</a:t>
            </a:r>
            <a:r>
              <a:rPr lang="en-US" altLang="zh-CN" sz="1800" dirty="0"/>
              <a:t>sort()</a:t>
            </a:r>
            <a:r>
              <a:rPr lang="zh-CN" altLang="zh-CN" sz="1800" dirty="0"/>
              <a:t>函数相类似，只不过</a:t>
            </a:r>
            <a:r>
              <a:rPr lang="en-US" altLang="zh-CN" sz="1800" dirty="0" err="1"/>
              <a:t>rsort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函数以相反的顺序对数组元素进行排序，其语法形式如下：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sz="4400" dirty="0" err="1"/>
              <a:t>rsort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10733" y="3140968"/>
            <a:ext cx="7498080" cy="19442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排序成功后返回</a:t>
            </a:r>
            <a:r>
              <a:rPr lang="en-US" altLang="zh-CN" sz="1800" dirty="0"/>
              <a:t>true</a:t>
            </a:r>
            <a:r>
              <a:rPr lang="zh-CN" altLang="zh-CN" sz="1800" dirty="0"/>
              <a:t>，否则返回</a:t>
            </a:r>
            <a:r>
              <a:rPr lang="en-US" altLang="zh-CN" sz="1800" dirty="0"/>
              <a:t>false</a:t>
            </a:r>
            <a:r>
              <a:rPr lang="zh-CN" altLang="zh-CN" sz="1800" dirty="0"/>
              <a:t>。</a:t>
            </a:r>
            <a:r>
              <a:rPr lang="en-US" altLang="zh-CN" sz="1800" dirty="0"/>
              <a:t>$</a:t>
            </a:r>
            <a:r>
              <a:rPr lang="en-US" altLang="zh-CN" sz="1800" dirty="0" err="1"/>
              <a:t>sort_flags</a:t>
            </a:r>
            <a:r>
              <a:rPr lang="zh-CN" altLang="zh-CN" sz="1800" dirty="0"/>
              <a:t>可选参数有如下值：</a:t>
            </a:r>
          </a:p>
          <a:p>
            <a:pPr lvl="1"/>
            <a:r>
              <a:rPr lang="en-US" altLang="zh-CN" sz="1400" dirty="0"/>
              <a:t>SORT_NUMBERIC  </a:t>
            </a:r>
            <a:r>
              <a:rPr lang="zh-CN" altLang="zh-CN" sz="1400" dirty="0"/>
              <a:t>按数值排序，有利于对整数或浮点数排序</a:t>
            </a:r>
          </a:p>
          <a:p>
            <a:pPr lvl="1"/>
            <a:r>
              <a:rPr lang="en-US" altLang="zh-CN" sz="1400" dirty="0"/>
              <a:t>SORT_REGULAR  </a:t>
            </a:r>
            <a:r>
              <a:rPr lang="zh-CN" altLang="zh-CN" sz="1400" dirty="0"/>
              <a:t>按自然顺序进行排序</a:t>
            </a:r>
          </a:p>
          <a:p>
            <a:pPr lvl="1"/>
            <a:r>
              <a:rPr lang="en-US" altLang="zh-CN" sz="1400" dirty="0"/>
              <a:t>SORT_STRING  </a:t>
            </a:r>
            <a:r>
              <a:rPr lang="zh-CN" altLang="zh-CN" sz="1400" dirty="0"/>
              <a:t>按相应的</a:t>
            </a:r>
            <a:r>
              <a:rPr lang="en-US" altLang="zh-CN" sz="1400" dirty="0"/>
              <a:t>ASCII</a:t>
            </a:r>
            <a:r>
              <a:rPr lang="zh-CN" altLang="zh-CN" sz="1400" dirty="0"/>
              <a:t>值进行排序，适用于字符串元素</a:t>
            </a:r>
          </a:p>
        </p:txBody>
      </p:sp>
    </p:spTree>
    <p:extLst>
      <p:ext uri="{BB962C8B-B14F-4D97-AF65-F5344CB8AC3E}">
        <p14:creationId xmlns:p14="http://schemas.microsoft.com/office/powerpoint/2010/main" xmlns="" val="18897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00683" y="1167304"/>
            <a:ext cx="518457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&lt;?</a:t>
            </a:r>
            <a:r>
              <a:rPr lang="en-US" altLang="zh-CN" sz="1600" dirty="0" err="1"/>
              <a:t>php</a:t>
            </a:r>
            <a:endParaRPr lang="zh-CN" altLang="zh-CN" sz="1600" dirty="0"/>
          </a:p>
          <a:p>
            <a:r>
              <a:rPr lang="en-US" altLang="zh-CN" sz="1600" dirty="0"/>
              <a:t>$scores = array(64,78,51,86,90);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整型数组</a:t>
            </a:r>
            <a:r>
              <a:rPr lang="en-US" altLang="zh-CN" sz="1600" dirty="0"/>
              <a:t>$scores</a:t>
            </a:r>
            <a:endParaRPr lang="zh-CN" altLang="zh-CN" sz="1600" dirty="0"/>
          </a:p>
          <a:p>
            <a:r>
              <a:rPr lang="en-US" altLang="zh-CN" sz="1600" dirty="0"/>
              <a:t>sort($scores);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对</a:t>
            </a:r>
            <a:r>
              <a:rPr lang="en-US" altLang="zh-CN" sz="1600" dirty="0"/>
              <a:t>$scores</a:t>
            </a:r>
            <a:r>
              <a:rPr lang="zh-CN" altLang="zh-CN" sz="1600" dirty="0"/>
              <a:t>进行排序</a:t>
            </a:r>
          </a:p>
          <a:p>
            <a:r>
              <a:rPr lang="en-US" altLang="zh-CN" sz="1600" dirty="0" err="1"/>
              <a:t>print_r</a:t>
            </a:r>
            <a:r>
              <a:rPr lang="en-US" altLang="zh-CN" sz="1600" dirty="0"/>
              <a:t>($scores);		//</a:t>
            </a:r>
            <a:r>
              <a:rPr lang="zh-CN" altLang="zh-CN" sz="1600" dirty="0"/>
              <a:t>输出</a:t>
            </a:r>
            <a:r>
              <a:rPr lang="zh-CN" altLang="zh-CN" sz="1600" dirty="0" smtClean="0"/>
              <a:t>结果</a:t>
            </a:r>
            <a:endParaRPr lang="en-US" altLang="zh-CN" sz="1600" dirty="0" smtClean="0"/>
          </a:p>
          <a:p>
            <a:r>
              <a:rPr lang="en-US" altLang="zh-CN" sz="1600" dirty="0"/>
              <a:t>//</a:t>
            </a:r>
            <a:r>
              <a:rPr lang="zh-CN" altLang="zh-CN" sz="1600" dirty="0"/>
              <a:t>字符串数组</a:t>
            </a:r>
            <a:r>
              <a:rPr lang="en-US" altLang="zh-CN" sz="1600" dirty="0"/>
              <a:t>$words</a:t>
            </a:r>
            <a:endParaRPr lang="zh-CN" altLang="zh-CN" sz="1600" dirty="0"/>
          </a:p>
          <a:p>
            <a:r>
              <a:rPr lang="en-US" altLang="zh-CN" sz="1600" dirty="0" smtClean="0"/>
              <a:t>$</a:t>
            </a:r>
            <a:r>
              <a:rPr lang="en-US" altLang="zh-CN" sz="1600" dirty="0"/>
              <a:t>words = array('Apache', 'Web', 'Parent', 'Happy', 'Down</a:t>
            </a:r>
            <a:r>
              <a:rPr lang="en-US" altLang="zh-CN" sz="1600" dirty="0" smtClean="0"/>
              <a:t>'); </a:t>
            </a:r>
            <a:r>
              <a:rPr lang="en-US" altLang="zh-CN" sz="1600" dirty="0" err="1" smtClean="0"/>
              <a:t>rsort</a:t>
            </a:r>
            <a:r>
              <a:rPr lang="en-US" altLang="zh-CN" sz="1600" dirty="0"/>
              <a:t>($</a:t>
            </a:r>
            <a:r>
              <a:rPr lang="en-US" altLang="zh-CN" sz="1600" dirty="0" err="1"/>
              <a:t>words,SORT_STRING</a:t>
            </a:r>
            <a:r>
              <a:rPr lang="en-US" altLang="zh-CN" sz="1600" dirty="0"/>
              <a:t>);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对</a:t>
            </a:r>
            <a:r>
              <a:rPr lang="en-US" altLang="zh-CN" sz="1600" dirty="0"/>
              <a:t>$words</a:t>
            </a:r>
            <a:r>
              <a:rPr lang="zh-CN" altLang="zh-CN" sz="1600" dirty="0"/>
              <a:t>进行排序</a:t>
            </a:r>
          </a:p>
          <a:p>
            <a:r>
              <a:rPr lang="en-US" altLang="zh-CN" sz="1600" dirty="0" err="1"/>
              <a:t>print_r</a:t>
            </a:r>
            <a:r>
              <a:rPr lang="en-US" altLang="zh-CN" sz="1600" dirty="0"/>
              <a:t>($words);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输出结果</a:t>
            </a:r>
          </a:p>
          <a:p>
            <a:r>
              <a:rPr lang="en-US" altLang="zh-CN" sz="1600" dirty="0"/>
              <a:t>?&gt;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7667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下面代码演示了如何对整型和字符串数组</a:t>
            </a:r>
            <a:r>
              <a:rPr lang="zh-CN" altLang="zh-CN" sz="1600" dirty="0" smtClean="0"/>
              <a:t>使用</a:t>
            </a:r>
            <a:r>
              <a:rPr lang="en-US" altLang="zh-CN" sz="1600" dirty="0" err="1" smtClean="0"/>
              <a:t>rsort</a:t>
            </a:r>
            <a:r>
              <a:rPr lang="en-US" altLang="zh-CN" sz="1600" dirty="0"/>
              <a:t>()</a:t>
            </a:r>
            <a:r>
              <a:rPr lang="zh-CN" altLang="zh-CN" sz="1600" dirty="0"/>
              <a:t>函数进行排序。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3645024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执行结果如下：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6588224" y="1124744"/>
            <a:ext cx="2304256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Array</a:t>
            </a:r>
            <a:endParaRPr lang="zh-CN" altLang="zh-CN" sz="1200" dirty="0"/>
          </a:p>
          <a:p>
            <a:r>
              <a:rPr lang="en-US" altLang="zh-CN" sz="1200" dirty="0"/>
              <a:t>(</a:t>
            </a:r>
            <a:endParaRPr lang="zh-CN" altLang="zh-CN" sz="1200" dirty="0"/>
          </a:p>
          <a:p>
            <a:r>
              <a:rPr lang="en-US" altLang="zh-CN" sz="1200" dirty="0"/>
              <a:t>    [0] =&gt; 90</a:t>
            </a:r>
            <a:endParaRPr lang="zh-CN" altLang="zh-CN" sz="1200" dirty="0"/>
          </a:p>
          <a:p>
            <a:r>
              <a:rPr lang="en-US" altLang="zh-CN" sz="1200" dirty="0"/>
              <a:t>    [1] =&gt; 86</a:t>
            </a:r>
            <a:endParaRPr lang="zh-CN" altLang="zh-CN" sz="1200" dirty="0"/>
          </a:p>
          <a:p>
            <a:r>
              <a:rPr lang="en-US" altLang="zh-CN" sz="1200" dirty="0"/>
              <a:t>    [2] =&gt; 78</a:t>
            </a:r>
            <a:endParaRPr lang="zh-CN" altLang="zh-CN" sz="1200" dirty="0"/>
          </a:p>
          <a:p>
            <a:r>
              <a:rPr lang="en-US" altLang="zh-CN" sz="1200" dirty="0"/>
              <a:t>    [3] =&gt; 64</a:t>
            </a:r>
            <a:endParaRPr lang="zh-CN" altLang="zh-CN" sz="1200" dirty="0"/>
          </a:p>
          <a:p>
            <a:r>
              <a:rPr lang="en-US" altLang="zh-CN" sz="1200" dirty="0"/>
              <a:t>    [4] =&gt; 51</a:t>
            </a:r>
            <a:endParaRPr lang="zh-CN" altLang="zh-CN" sz="1200" dirty="0"/>
          </a:p>
          <a:p>
            <a:r>
              <a:rPr lang="en-US" altLang="zh-CN" sz="1200" dirty="0"/>
              <a:t>)</a:t>
            </a:r>
            <a:endParaRPr lang="zh-CN" altLang="zh-CN" sz="1200" dirty="0"/>
          </a:p>
          <a:p>
            <a:r>
              <a:rPr lang="en-US" altLang="zh-CN" sz="1200" dirty="0"/>
              <a:t>Array</a:t>
            </a:r>
            <a:endParaRPr lang="zh-CN" altLang="zh-CN" sz="1200" dirty="0"/>
          </a:p>
          <a:p>
            <a:r>
              <a:rPr lang="en-US" altLang="zh-CN" sz="1200" dirty="0"/>
              <a:t>(</a:t>
            </a:r>
            <a:endParaRPr lang="zh-CN" altLang="zh-CN" sz="1200" dirty="0"/>
          </a:p>
          <a:p>
            <a:r>
              <a:rPr lang="en-US" altLang="zh-CN" sz="1200" dirty="0"/>
              <a:t>    [0] =&gt; Web</a:t>
            </a:r>
            <a:endParaRPr lang="zh-CN" altLang="zh-CN" sz="1200" dirty="0"/>
          </a:p>
          <a:p>
            <a:r>
              <a:rPr lang="en-US" altLang="zh-CN" sz="1200" dirty="0"/>
              <a:t>    [1] =&gt; Parent</a:t>
            </a:r>
            <a:endParaRPr lang="zh-CN" altLang="zh-CN" sz="1200" dirty="0"/>
          </a:p>
          <a:p>
            <a:r>
              <a:rPr lang="en-US" altLang="zh-CN" sz="1200" dirty="0"/>
              <a:t>    [2] =&gt; Happy</a:t>
            </a:r>
            <a:endParaRPr lang="zh-CN" altLang="zh-CN" sz="1200" dirty="0"/>
          </a:p>
          <a:p>
            <a:r>
              <a:rPr lang="en-US" altLang="zh-CN" sz="1200" dirty="0"/>
              <a:t>    [3] =&gt; Down</a:t>
            </a:r>
            <a:endParaRPr lang="zh-CN" altLang="zh-CN" sz="1200" dirty="0"/>
          </a:p>
          <a:p>
            <a:r>
              <a:rPr lang="en-US" altLang="zh-CN" sz="1200" dirty="0"/>
              <a:t>    [4] =&gt; Apache</a:t>
            </a:r>
            <a:endParaRPr lang="zh-CN" altLang="zh-CN" sz="1200" dirty="0"/>
          </a:p>
          <a:p>
            <a:r>
              <a:rPr lang="en-US" altLang="zh-CN" sz="1200" dirty="0"/>
              <a:t>)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xmlns="" val="26245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natsort</a:t>
            </a:r>
            <a:r>
              <a:rPr lang="en-US" altLang="zh-CN" sz="1600" dirty="0"/>
              <a:t>(array $</a:t>
            </a:r>
            <a:r>
              <a:rPr lang="en-US" altLang="zh-CN" sz="1600" dirty="0" err="1"/>
              <a:t>target_array</a:t>
            </a:r>
            <a:r>
              <a:rPr lang="en-US" altLang="zh-CN" sz="1600" dirty="0"/>
              <a:t>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natsort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函数的语法形式如下：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sz="4400" dirty="0" err="1"/>
              <a:t>natsort</a:t>
            </a:r>
            <a:r>
              <a:rPr lang="en-US" altLang="zh-CN" dirty="0" smtClean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2852936"/>
            <a:ext cx="7498080" cy="129614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先按字母再按数字进行排序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xmlns="" val="138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167304"/>
            <a:ext cx="624321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$</a:t>
            </a:r>
            <a:r>
              <a:rPr lang="en-US" altLang="zh-CN" sz="1600" dirty="0" err="1"/>
              <a:t>pics</a:t>
            </a:r>
            <a:r>
              <a:rPr lang="en-US" altLang="zh-CN" sz="1600" dirty="0"/>
              <a:t>=array("picture24","picture1","picture12","picture2");</a:t>
            </a:r>
            <a:endParaRPr lang="zh-CN" altLang="zh-CN" sz="1600" dirty="0"/>
          </a:p>
          <a:p>
            <a:r>
              <a:rPr lang="en-US" altLang="zh-CN" sz="1600" dirty="0" err="1" smtClean="0"/>
              <a:t>nasort</a:t>
            </a:r>
            <a:r>
              <a:rPr lang="en-US" altLang="zh-CN" sz="1600" dirty="0"/>
              <a:t>($</a:t>
            </a:r>
            <a:r>
              <a:rPr lang="en-US" altLang="zh-CN" sz="1600" dirty="0" err="1" smtClean="0"/>
              <a:t>pics</a:t>
            </a:r>
            <a:r>
              <a:rPr lang="en-US" altLang="zh-CN" sz="1600" dirty="0" smtClean="0"/>
              <a:t>); </a:t>
            </a:r>
            <a:r>
              <a:rPr lang="en-US" altLang="zh-CN" sz="1600" dirty="0"/>
              <a:t>		//</a:t>
            </a:r>
            <a:r>
              <a:rPr lang="zh-CN" altLang="zh-CN" sz="1600" dirty="0"/>
              <a:t>对</a:t>
            </a:r>
            <a:r>
              <a:rPr lang="en-US" altLang="zh-CN" sz="1600" dirty="0"/>
              <a:t>$</a:t>
            </a:r>
            <a:r>
              <a:rPr lang="en-US" altLang="zh-CN" sz="1600" dirty="0" err="1"/>
              <a:t>pics</a:t>
            </a:r>
            <a:r>
              <a:rPr lang="zh-CN" altLang="zh-CN" sz="1600" dirty="0"/>
              <a:t>按字符串进行排序</a:t>
            </a:r>
          </a:p>
          <a:p>
            <a:r>
              <a:rPr lang="en-US" altLang="zh-CN" sz="1600" dirty="0" err="1"/>
              <a:t>print_r</a:t>
            </a:r>
            <a:r>
              <a:rPr lang="en-US" altLang="zh-CN" sz="1600" dirty="0"/>
              <a:t>($</a:t>
            </a:r>
            <a:r>
              <a:rPr lang="en-US" altLang="zh-CN" sz="1600" dirty="0" err="1"/>
              <a:t>pics</a:t>
            </a:r>
            <a:r>
              <a:rPr lang="en-US" altLang="zh-CN" sz="1600" dirty="0"/>
              <a:t>);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输出排序后数组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7667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 smtClean="0"/>
              <a:t>使用</a:t>
            </a:r>
            <a:r>
              <a:rPr lang="en-US" altLang="zh-CN" sz="1600" dirty="0" err="1" smtClean="0"/>
              <a:t>nasort</a:t>
            </a:r>
            <a:r>
              <a:rPr lang="en-US" altLang="zh-CN" sz="1600" dirty="0" smtClean="0"/>
              <a:t>()</a:t>
            </a:r>
            <a:r>
              <a:rPr lang="zh-CN" altLang="zh-CN" sz="1600" dirty="0"/>
              <a:t>函数的实现代码如下。 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2637920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执行结果如下：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619672" y="3076218"/>
            <a:ext cx="6243214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</a:t>
            </a:r>
            <a:endParaRPr lang="zh-CN" altLang="zh-CN" sz="1600" dirty="0"/>
          </a:p>
          <a:p>
            <a:r>
              <a:rPr lang="en-US" altLang="zh-CN" sz="1600" dirty="0"/>
              <a:t>(</a:t>
            </a:r>
            <a:endParaRPr lang="zh-CN" altLang="zh-CN" sz="1600" dirty="0"/>
          </a:p>
          <a:p>
            <a:r>
              <a:rPr lang="en-US" altLang="zh-CN" sz="1600" dirty="0"/>
              <a:t>    [1] =&gt; picture1</a:t>
            </a:r>
            <a:endParaRPr lang="zh-CN" altLang="zh-CN" sz="1600" dirty="0"/>
          </a:p>
          <a:p>
            <a:r>
              <a:rPr lang="en-US" altLang="zh-CN" sz="1600" dirty="0"/>
              <a:t>    [3] =&gt; picture2</a:t>
            </a:r>
            <a:endParaRPr lang="zh-CN" altLang="zh-CN" sz="1600" dirty="0"/>
          </a:p>
          <a:p>
            <a:r>
              <a:rPr lang="en-US" altLang="zh-CN" sz="1600" dirty="0"/>
              <a:t>    [2] =&gt; picture12</a:t>
            </a:r>
            <a:endParaRPr lang="zh-CN" altLang="zh-CN" sz="1600" dirty="0"/>
          </a:p>
          <a:p>
            <a:r>
              <a:rPr lang="en-US" altLang="zh-CN" sz="1600" dirty="0"/>
              <a:t>    [0] =&gt; picture24</a:t>
            </a:r>
            <a:endParaRPr lang="zh-CN" altLang="zh-CN" sz="1600" dirty="0"/>
          </a:p>
          <a:p>
            <a:r>
              <a:rPr lang="en-US" altLang="zh-CN" sz="1600" dirty="0"/>
              <a:t>)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16756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683659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natcasesort</a:t>
            </a:r>
            <a:r>
              <a:rPr lang="en-US" altLang="zh-CN" sz="1600" dirty="0"/>
              <a:t> ( array &amp;$array 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1"/>
            <a:ext cx="7498080" cy="96136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natcasesort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函数在功能上与</a:t>
            </a:r>
            <a:r>
              <a:rPr lang="en-US" altLang="zh-CN" sz="1800" dirty="0" err="1"/>
              <a:t>natsort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函数差不多，只是</a:t>
            </a:r>
            <a:r>
              <a:rPr lang="en-US" altLang="zh-CN" sz="1800" dirty="0" err="1"/>
              <a:t>natcasesort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函数在排序时不区分大小写，其语法形式如下：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sz="4400" dirty="0" err="1"/>
              <a:t>natcasesort</a:t>
            </a:r>
            <a:r>
              <a:rPr lang="en-US" altLang="zh-CN" dirty="0" smtClean="0"/>
              <a:t>()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1448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219116"/>
            <a:ext cx="6243214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 //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natsort</a:t>
            </a:r>
            <a:r>
              <a:rPr lang="en-US" altLang="zh-CN" sz="1600" dirty="0"/>
              <a:t>()</a:t>
            </a:r>
            <a:r>
              <a:rPr lang="zh-CN" altLang="zh-CN" sz="1600" dirty="0"/>
              <a:t>函数排</a:t>
            </a:r>
            <a:endParaRPr lang="en-US" altLang="zh-CN" sz="1600" dirty="0" smtClean="0"/>
          </a:p>
          <a:p>
            <a:r>
              <a:rPr lang="en-US" altLang="zh-CN" sz="1600" dirty="0" smtClean="0"/>
              <a:t>$</a:t>
            </a:r>
            <a:r>
              <a:rPr lang="en-US" altLang="zh-CN" sz="1600" dirty="0"/>
              <a:t>files=array("file2.txt","File18.jpg","FILE5.gif","file14.bmp","FILE4.png");</a:t>
            </a:r>
            <a:endParaRPr lang="zh-CN" altLang="zh-CN" sz="1600" dirty="0"/>
          </a:p>
          <a:p>
            <a:r>
              <a:rPr lang="en-US" altLang="zh-CN" sz="1600" dirty="0" err="1"/>
              <a:t>natsort</a:t>
            </a:r>
            <a:r>
              <a:rPr lang="en-US" altLang="zh-CN" sz="1600" dirty="0"/>
              <a:t>($files);		</a:t>
            </a:r>
            <a:endParaRPr lang="zh-CN" altLang="zh-CN" sz="1600" dirty="0"/>
          </a:p>
          <a:p>
            <a:r>
              <a:rPr lang="en-US" altLang="zh-CN" sz="1600" dirty="0"/>
              <a:t>echo "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natsort</a:t>
            </a:r>
            <a:r>
              <a:rPr lang="en-US" altLang="zh-CN" sz="1600" dirty="0"/>
              <a:t>()</a:t>
            </a:r>
            <a:r>
              <a:rPr lang="zh-CN" altLang="zh-CN" sz="1600" dirty="0"/>
              <a:t>函数排序后的结果：</a:t>
            </a:r>
            <a:r>
              <a:rPr lang="en-US" altLang="zh-CN" sz="1600" dirty="0"/>
              <a:t>\n";</a:t>
            </a:r>
            <a:endParaRPr lang="zh-CN" altLang="zh-CN" sz="1600" dirty="0"/>
          </a:p>
          <a:p>
            <a:r>
              <a:rPr lang="en-US" altLang="zh-CN" sz="1600" dirty="0" err="1"/>
              <a:t>print_r</a:t>
            </a:r>
            <a:r>
              <a:rPr lang="en-US" altLang="zh-CN" sz="1600" dirty="0"/>
              <a:t>($files</a:t>
            </a:r>
            <a:r>
              <a:rPr lang="en-US" altLang="zh-CN" sz="1600" dirty="0" smtClean="0"/>
              <a:t>);</a:t>
            </a:r>
          </a:p>
          <a:p>
            <a:endParaRPr lang="en-US" altLang="zh-CN" sz="1600" dirty="0" smtClean="0"/>
          </a:p>
          <a:p>
            <a:r>
              <a:rPr lang="en-US" altLang="zh-CN" sz="1600" dirty="0"/>
              <a:t>//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natcasesort</a:t>
            </a:r>
            <a:r>
              <a:rPr lang="en-US" altLang="zh-CN" sz="1600" dirty="0"/>
              <a:t>()</a:t>
            </a:r>
            <a:r>
              <a:rPr lang="zh-CN" altLang="zh-CN" sz="1600" dirty="0"/>
              <a:t>函数排序</a:t>
            </a:r>
          </a:p>
          <a:p>
            <a:r>
              <a:rPr lang="en-US" altLang="zh-CN" sz="1600" dirty="0" smtClean="0"/>
              <a:t>echo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natcasesort</a:t>
            </a:r>
            <a:r>
              <a:rPr lang="en-US" altLang="zh-CN" sz="1600" dirty="0"/>
              <a:t>()</a:t>
            </a:r>
            <a:r>
              <a:rPr lang="zh-CN" altLang="zh-CN" sz="1600" dirty="0"/>
              <a:t>函数排序后的结果：</a:t>
            </a:r>
            <a:r>
              <a:rPr lang="en-US" altLang="zh-CN" sz="1600" dirty="0"/>
              <a:t>\n";</a:t>
            </a:r>
            <a:endParaRPr lang="zh-CN" altLang="zh-CN" sz="1600" dirty="0"/>
          </a:p>
          <a:p>
            <a:r>
              <a:rPr lang="en-US" altLang="zh-CN" sz="1600" dirty="0" err="1"/>
              <a:t>natcasesort</a:t>
            </a:r>
            <a:r>
              <a:rPr lang="en-US" altLang="zh-CN" sz="1600" dirty="0"/>
              <a:t>($files);	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print_r</a:t>
            </a:r>
            <a:r>
              <a:rPr lang="en-US" altLang="zh-CN" sz="1600" dirty="0"/>
              <a:t>($files</a:t>
            </a:r>
            <a:r>
              <a:rPr lang="en-US" altLang="zh-CN" sz="1600" dirty="0" smtClean="0"/>
              <a:t>); </a:t>
            </a:r>
            <a:r>
              <a:rPr lang="zh-CN" altLang="zh-CN" sz="1600" dirty="0" smtClean="0"/>
              <a:t>序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76672"/>
            <a:ext cx="7498080" cy="7200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例如，下面的代码说明了使用</a:t>
            </a:r>
            <a:r>
              <a:rPr lang="en-US" altLang="zh-CN" sz="1800" dirty="0" err="1"/>
              <a:t>natcasesort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函数和</a:t>
            </a:r>
            <a:r>
              <a:rPr lang="en-US" altLang="zh-CN" sz="1800" dirty="0" err="1"/>
              <a:t>natsort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函数在排序后结果的差异。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3995919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执行结果如下：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5148064" y="2473194"/>
            <a:ext cx="3215097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400" dirty="0"/>
              <a:t>使用</a:t>
            </a:r>
            <a:r>
              <a:rPr lang="en-US" altLang="zh-CN" sz="1400" dirty="0" err="1"/>
              <a:t>natsort</a:t>
            </a:r>
            <a:r>
              <a:rPr lang="en-US" altLang="zh-CN" sz="1400" dirty="0"/>
              <a:t>()</a:t>
            </a:r>
            <a:r>
              <a:rPr lang="zh-CN" altLang="zh-CN" sz="1400" dirty="0"/>
              <a:t>函数排序后的结果：</a:t>
            </a:r>
          </a:p>
          <a:p>
            <a:r>
              <a:rPr lang="en-US" altLang="zh-CN" sz="1400" dirty="0"/>
              <a:t>Array</a:t>
            </a:r>
            <a:endParaRPr lang="zh-CN" altLang="zh-CN" sz="1400" dirty="0"/>
          </a:p>
          <a:p>
            <a:r>
              <a:rPr lang="en-US" altLang="zh-CN" sz="1400" dirty="0"/>
              <a:t>(</a:t>
            </a:r>
            <a:endParaRPr lang="zh-CN" altLang="zh-CN" sz="1400" dirty="0"/>
          </a:p>
          <a:p>
            <a:r>
              <a:rPr lang="en-US" altLang="zh-CN" sz="1400" dirty="0"/>
              <a:t>    [4] =&gt; FILE4.png</a:t>
            </a:r>
            <a:endParaRPr lang="zh-CN" altLang="zh-CN" sz="1400" dirty="0"/>
          </a:p>
          <a:p>
            <a:r>
              <a:rPr lang="en-US" altLang="zh-CN" sz="1400" dirty="0"/>
              <a:t>    [2] =&gt; FILE5.gif</a:t>
            </a:r>
            <a:endParaRPr lang="zh-CN" altLang="zh-CN" sz="1400" dirty="0"/>
          </a:p>
          <a:p>
            <a:r>
              <a:rPr lang="en-US" altLang="zh-CN" sz="1400" dirty="0"/>
              <a:t>    [1] =&gt; File18.jpg</a:t>
            </a:r>
            <a:endParaRPr lang="zh-CN" altLang="zh-CN" sz="1400" dirty="0"/>
          </a:p>
          <a:p>
            <a:r>
              <a:rPr lang="en-US" altLang="zh-CN" sz="1400" dirty="0"/>
              <a:t>    [0] =&gt; file2.txt</a:t>
            </a:r>
            <a:endParaRPr lang="zh-CN" altLang="zh-CN" sz="1400" dirty="0"/>
          </a:p>
          <a:p>
            <a:r>
              <a:rPr lang="en-US" altLang="zh-CN" sz="1400" dirty="0"/>
              <a:t>    [3] =&gt; file14.bmp</a:t>
            </a:r>
            <a:endParaRPr lang="zh-CN" altLang="zh-CN" sz="1400" dirty="0"/>
          </a:p>
          <a:p>
            <a:r>
              <a:rPr lang="en-US" altLang="zh-CN" sz="1400" dirty="0"/>
              <a:t>)</a:t>
            </a:r>
            <a:endParaRPr lang="zh-CN" altLang="zh-CN" sz="1400" dirty="0"/>
          </a:p>
          <a:p>
            <a:r>
              <a:rPr lang="en-US" altLang="zh-CN" sz="1400" dirty="0" err="1"/>
              <a:t>natcasesort</a:t>
            </a:r>
            <a:r>
              <a:rPr lang="en-US" altLang="zh-CN" sz="1400" dirty="0"/>
              <a:t>()</a:t>
            </a:r>
            <a:r>
              <a:rPr lang="zh-CN" altLang="zh-CN" sz="1400" dirty="0"/>
              <a:t>函数排序后的结果：</a:t>
            </a:r>
          </a:p>
          <a:p>
            <a:r>
              <a:rPr lang="en-US" altLang="zh-CN" sz="1400" dirty="0"/>
              <a:t>Array</a:t>
            </a:r>
            <a:endParaRPr lang="zh-CN" altLang="zh-CN" sz="1400" dirty="0"/>
          </a:p>
          <a:p>
            <a:r>
              <a:rPr lang="en-US" altLang="zh-CN" sz="1400" dirty="0"/>
              <a:t>(</a:t>
            </a:r>
            <a:endParaRPr lang="zh-CN" altLang="zh-CN" sz="1400" dirty="0"/>
          </a:p>
          <a:p>
            <a:r>
              <a:rPr lang="en-US" altLang="zh-CN" sz="1400" dirty="0"/>
              <a:t>    [0] =&gt; file2.txt</a:t>
            </a:r>
            <a:endParaRPr lang="zh-CN" altLang="zh-CN" sz="1400" dirty="0"/>
          </a:p>
          <a:p>
            <a:r>
              <a:rPr lang="en-US" altLang="zh-CN" sz="1400" dirty="0"/>
              <a:t>    [4] =&gt; FILE4.png</a:t>
            </a:r>
            <a:endParaRPr lang="zh-CN" altLang="zh-CN" sz="1400" dirty="0"/>
          </a:p>
          <a:p>
            <a:r>
              <a:rPr lang="en-US" altLang="zh-CN" sz="1400" dirty="0"/>
              <a:t>    [2] =&gt; FILE5.gif</a:t>
            </a:r>
            <a:endParaRPr lang="zh-CN" altLang="zh-CN" sz="1400" dirty="0"/>
          </a:p>
          <a:p>
            <a:r>
              <a:rPr lang="en-US" altLang="zh-CN" sz="1400" dirty="0"/>
              <a:t>    [3] =&gt; file14.bmp</a:t>
            </a:r>
            <a:endParaRPr lang="zh-CN" altLang="zh-CN" sz="1400" dirty="0"/>
          </a:p>
          <a:p>
            <a:r>
              <a:rPr lang="en-US" altLang="zh-CN" sz="1400" dirty="0"/>
              <a:t>    [1] =&gt; File18.jpg</a:t>
            </a:r>
            <a:endParaRPr lang="zh-CN" altLang="zh-CN" sz="1400" dirty="0"/>
          </a:p>
          <a:p>
            <a:r>
              <a:rPr lang="en-US" altLang="zh-CN" sz="1400" dirty="0"/>
              <a:t>)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xmlns="" val="34389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769</TotalTime>
  <Words>624</Words>
  <Application>Microsoft Office PowerPoint</Application>
  <PresentationFormat>全屏显示(4:3)</PresentationFormat>
  <Paragraphs>116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夏至</vt:lpstr>
      <vt:lpstr>按值排序</vt:lpstr>
      <vt:lpstr>sort()函数</vt:lpstr>
      <vt:lpstr>幻灯片 3</vt:lpstr>
      <vt:lpstr>rsort()函数</vt:lpstr>
      <vt:lpstr>幻灯片 5</vt:lpstr>
      <vt:lpstr>natsort()函数</vt:lpstr>
      <vt:lpstr>幻灯片 7</vt:lpstr>
      <vt:lpstr>natcasesort()函数</vt:lpstr>
      <vt:lpstr>幻灯片 9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133</cp:revision>
  <dcterms:created xsi:type="dcterms:W3CDTF">2017-05-05T05:05:06Z</dcterms:created>
  <dcterms:modified xsi:type="dcterms:W3CDTF">2017-06-06T15:57:52Z</dcterms:modified>
</cp:coreProperties>
</file>