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5" r:id="rId4"/>
    <p:sldId id="272" r:id="rId5"/>
    <p:sldId id="28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71"/>
            <p14:sldId id="275"/>
            <p14:sldId id="272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按键排序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179603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ksort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 array &amp;$array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$</a:t>
            </a:r>
            <a:r>
              <a:rPr lang="en-US" altLang="zh-CN" sz="1600" dirty="0" err="1"/>
              <a:t>sort_flags</a:t>
            </a:r>
            <a:r>
              <a:rPr lang="en-US" altLang="zh-CN" sz="1600" dirty="0"/>
              <a:t>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ksort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函数可以按键对数组进行排序，其语法形式如下：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ksort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068960"/>
            <a:ext cx="7498080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smtClean="0"/>
              <a:t>$array</a:t>
            </a:r>
            <a:r>
              <a:rPr lang="zh-CN" altLang="zh-CN" sz="1800" dirty="0" smtClean="0"/>
              <a:t>表示要排序的数组，可选参数</a:t>
            </a: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sort_flags</a:t>
            </a:r>
            <a:r>
              <a:rPr lang="zh-CN" altLang="zh-CN" sz="1800" dirty="0" smtClean="0"/>
              <a:t>与</a:t>
            </a:r>
            <a:r>
              <a:rPr lang="en-US" altLang="zh-CN" sz="1800" dirty="0" smtClean="0"/>
              <a:t>sort()</a:t>
            </a:r>
            <a:r>
              <a:rPr lang="zh-CN" altLang="zh-CN" sz="1800" dirty="0" smtClean="0"/>
              <a:t>函数中的作用相同，这里就不再介绍。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31640" y="1412776"/>
            <a:ext cx="747682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$users=array(30=&gt;"mary",27=&gt;"xiaoqiang",39=&gt;"laoshu",21=&gt;"java163",25=&gt;"murphy");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对</a:t>
            </a:r>
            <a:r>
              <a:rPr lang="en-US" altLang="zh-CN" sz="1600" dirty="0"/>
              <a:t>$users</a:t>
            </a:r>
            <a:r>
              <a:rPr lang="zh-CN" altLang="zh-CN" sz="1600" dirty="0"/>
              <a:t>数组按键排序</a:t>
            </a:r>
          </a:p>
          <a:p>
            <a:r>
              <a:rPr lang="en-US" altLang="zh-CN" sz="1600" dirty="0" err="1"/>
              <a:t>ksort</a:t>
            </a:r>
            <a:r>
              <a:rPr lang="en-US" altLang="zh-CN" sz="1600" dirty="0"/>
              <a:t>($users);					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输出排序后的内容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($users);					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假设，在会员数组中使用编号作为键，会员名称作为值。现在要按会员编号进行排序，使用</a:t>
            </a:r>
            <a:r>
              <a:rPr lang="en-US" altLang="zh-CN" sz="1600" dirty="0" err="1"/>
              <a:t>ksort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函数的实现代码如下：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200400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351610" y="3632448"/>
            <a:ext cx="230425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Array</a:t>
            </a:r>
            <a:endParaRPr lang="zh-CN" altLang="zh-CN" sz="1200" dirty="0"/>
          </a:p>
          <a:p>
            <a:r>
              <a:rPr lang="en-US" altLang="zh-CN" sz="1200" dirty="0"/>
              <a:t>(</a:t>
            </a:r>
            <a:endParaRPr lang="zh-CN" altLang="zh-CN" sz="1200" dirty="0"/>
          </a:p>
          <a:p>
            <a:r>
              <a:rPr lang="en-US" altLang="zh-CN" sz="1200" dirty="0"/>
              <a:t>    [21] =&gt; java163</a:t>
            </a:r>
            <a:endParaRPr lang="zh-CN" altLang="zh-CN" sz="1200" dirty="0"/>
          </a:p>
          <a:p>
            <a:r>
              <a:rPr lang="en-US" altLang="zh-CN" sz="1200" dirty="0"/>
              <a:t>    [25] =&gt; murphy</a:t>
            </a:r>
            <a:endParaRPr lang="zh-CN" altLang="zh-CN" sz="1200" dirty="0"/>
          </a:p>
          <a:p>
            <a:r>
              <a:rPr lang="en-US" altLang="zh-CN" sz="1200" dirty="0"/>
              <a:t>    [27] =&gt; </a:t>
            </a:r>
            <a:r>
              <a:rPr lang="en-US" altLang="zh-CN" sz="1200" dirty="0" err="1"/>
              <a:t>xiaoqiang</a:t>
            </a:r>
            <a:endParaRPr lang="zh-CN" altLang="zh-CN" sz="1200" dirty="0"/>
          </a:p>
          <a:p>
            <a:r>
              <a:rPr lang="en-US" altLang="zh-CN" sz="1200" dirty="0"/>
              <a:t>    [30] =&gt; </a:t>
            </a:r>
            <a:r>
              <a:rPr lang="en-US" altLang="zh-CN" sz="1200" dirty="0" err="1"/>
              <a:t>mary</a:t>
            </a:r>
            <a:endParaRPr lang="zh-CN" altLang="zh-CN" sz="1200" dirty="0"/>
          </a:p>
          <a:p>
            <a:r>
              <a:rPr lang="en-US" altLang="zh-CN" sz="1200" dirty="0"/>
              <a:t>    [39] =&gt; </a:t>
            </a:r>
            <a:r>
              <a:rPr lang="en-US" altLang="zh-CN" sz="1200" dirty="0" err="1"/>
              <a:t>laoshu</a:t>
            </a:r>
            <a:endParaRPr lang="zh-CN" altLang="zh-CN" sz="1200" dirty="0"/>
          </a:p>
          <a:p>
            <a:r>
              <a:rPr lang="en-US" altLang="zh-CN" sz="1200" dirty="0"/>
              <a:t>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049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krsort</a:t>
            </a:r>
            <a:r>
              <a:rPr lang="en-US" altLang="zh-CN" sz="1600" dirty="0"/>
              <a:t> ( array &amp;$array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$</a:t>
            </a:r>
            <a:r>
              <a:rPr lang="en-US" altLang="zh-CN" sz="1600" dirty="0" err="1"/>
              <a:t>sort_flags</a:t>
            </a:r>
            <a:r>
              <a:rPr lang="en-US" altLang="zh-CN" sz="1600" dirty="0"/>
              <a:t>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krsort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函数在功能上与</a:t>
            </a:r>
            <a:r>
              <a:rPr lang="en-US" altLang="zh-CN" sz="1800" dirty="0" err="1"/>
              <a:t>ksort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函数相同，只不过</a:t>
            </a:r>
            <a:r>
              <a:rPr lang="en-US" altLang="zh-CN" sz="1800" dirty="0" err="1"/>
              <a:t>krsort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函数以相反的顺序对数组进行排序，其语法形式如下：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krsort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3140968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$array</a:t>
            </a:r>
            <a:r>
              <a:rPr lang="zh-CN" altLang="zh-CN" sz="1800" dirty="0"/>
              <a:t>表示要排序的数组，可选参数</a:t>
            </a:r>
            <a:r>
              <a:rPr lang="en-US" altLang="zh-CN" sz="1800" dirty="0"/>
              <a:t>$</a:t>
            </a:r>
            <a:r>
              <a:rPr lang="en-US" altLang="zh-CN" sz="1800" dirty="0" err="1"/>
              <a:t>sort_flags</a:t>
            </a:r>
            <a:r>
              <a:rPr lang="zh-CN" altLang="zh-CN" sz="1800" dirty="0"/>
              <a:t>与</a:t>
            </a:r>
            <a:r>
              <a:rPr lang="en-US" altLang="zh-CN" sz="1800" dirty="0"/>
              <a:t>sort()</a:t>
            </a:r>
            <a:r>
              <a:rPr lang="zh-CN" altLang="zh-CN" sz="1800" dirty="0"/>
              <a:t>函数中的作用相同，这里就不再介绍。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897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31640" y="1412776"/>
            <a:ext cx="747682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$users=array(30=&gt;"mary",27=&gt;"xiaoqiang",39=&gt;"laoshu",21=&gt;"java163",25=&gt;"murphy");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对</a:t>
            </a:r>
            <a:r>
              <a:rPr lang="en-US" altLang="zh-CN" sz="1600" dirty="0"/>
              <a:t>$users</a:t>
            </a:r>
            <a:r>
              <a:rPr lang="zh-CN" altLang="zh-CN" sz="1600" dirty="0"/>
              <a:t>数组按键排序</a:t>
            </a:r>
          </a:p>
          <a:p>
            <a:r>
              <a:rPr lang="en-US" altLang="zh-CN" sz="1600" dirty="0" err="1" smtClean="0"/>
              <a:t>krsort</a:t>
            </a:r>
            <a:r>
              <a:rPr lang="en-US" altLang="zh-CN" sz="1600" dirty="0"/>
              <a:t>($users);					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输出排序后的内容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($users);					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假设，在会员数组中使用编号作为键，会员名称作为值。现在要按会员编号进行排序，使用</a:t>
            </a:r>
            <a:r>
              <a:rPr lang="en-US" altLang="zh-CN" sz="1600" dirty="0" err="1" smtClean="0"/>
              <a:t>krsort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函数的实现代码如下：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200400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351610" y="3632448"/>
            <a:ext cx="230425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Array</a:t>
            </a:r>
            <a:endParaRPr lang="zh-CN" altLang="zh-CN" sz="1200" dirty="0"/>
          </a:p>
          <a:p>
            <a:r>
              <a:rPr lang="en-US" altLang="zh-CN" sz="1200" dirty="0"/>
              <a:t>(</a:t>
            </a:r>
            <a:endParaRPr lang="zh-CN" altLang="zh-CN" sz="1200" dirty="0"/>
          </a:p>
          <a:p>
            <a:r>
              <a:rPr lang="en-US" altLang="zh-CN" sz="1200" dirty="0"/>
              <a:t>    [39] =&gt; </a:t>
            </a:r>
            <a:r>
              <a:rPr lang="en-US" altLang="zh-CN" sz="1200" dirty="0" err="1"/>
              <a:t>laoshu</a:t>
            </a:r>
            <a:endParaRPr lang="zh-CN" altLang="zh-CN" sz="1200" dirty="0"/>
          </a:p>
          <a:p>
            <a:r>
              <a:rPr lang="en-US" altLang="zh-CN" sz="1200" dirty="0"/>
              <a:t>    [30] =&gt; </a:t>
            </a:r>
            <a:r>
              <a:rPr lang="en-US" altLang="zh-CN" sz="1200" dirty="0" err="1"/>
              <a:t>mary</a:t>
            </a:r>
            <a:endParaRPr lang="zh-CN" altLang="zh-CN" sz="1200" dirty="0"/>
          </a:p>
          <a:p>
            <a:r>
              <a:rPr lang="en-US" altLang="zh-CN" sz="1200" dirty="0"/>
              <a:t>    [27] =&gt; </a:t>
            </a:r>
            <a:r>
              <a:rPr lang="en-US" altLang="zh-CN" sz="1200" dirty="0" err="1"/>
              <a:t>xiaoqiang</a:t>
            </a:r>
            <a:endParaRPr lang="zh-CN" altLang="zh-CN" sz="1200" dirty="0"/>
          </a:p>
          <a:p>
            <a:r>
              <a:rPr lang="en-US" altLang="zh-CN" sz="1200" dirty="0"/>
              <a:t>    [25] =&gt; murphy</a:t>
            </a:r>
            <a:endParaRPr lang="zh-CN" altLang="zh-CN" sz="1200" dirty="0"/>
          </a:p>
          <a:p>
            <a:r>
              <a:rPr lang="en-US" altLang="zh-CN" sz="1200" dirty="0"/>
              <a:t>    [21] =&gt; java163</a:t>
            </a:r>
            <a:endParaRPr lang="zh-CN" altLang="zh-CN" sz="1200" dirty="0"/>
          </a:p>
          <a:p>
            <a:r>
              <a:rPr lang="en-US" altLang="zh-CN" sz="1200" dirty="0"/>
              <a:t>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950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683</TotalTime>
  <Words>333</Words>
  <Application>Microsoft Office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按键排序</vt:lpstr>
      <vt:lpstr>ksort()函数</vt:lpstr>
      <vt:lpstr>PowerPoint 演示文稿</vt:lpstr>
      <vt:lpstr>krsort()函数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131</cp:revision>
  <dcterms:created xsi:type="dcterms:W3CDTF">2017-05-05T05:05:06Z</dcterms:created>
  <dcterms:modified xsi:type="dcterms:W3CDTF">2017-05-24T05:53:31Z</dcterms:modified>
</cp:coreProperties>
</file>