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75" r:id="rId4"/>
    <p:sldId id="272" r:id="rId5"/>
    <p:sldId id="276" r:id="rId6"/>
    <p:sldId id="273" r:id="rId7"/>
    <p:sldId id="277" r:id="rId8"/>
    <p:sldId id="274" r:id="rId9"/>
    <p:sldId id="278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默认节" id="{E98FC571-715D-4BD6-81BD-9F936DB464B2}">
          <p14:sldIdLst>
            <p14:sldId id="256"/>
            <p14:sldId id="271"/>
            <p14:sldId id="275"/>
            <p14:sldId id="272"/>
            <p14:sldId id="276"/>
            <p14:sldId id="273"/>
            <p14:sldId id="277"/>
            <p14:sldId id="274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E7D108D-6791-4B7B-A9B8-4BF985B87909}" type="datetimeFigureOut">
              <a:rPr lang="zh-CN" altLang="en-US" smtClean="0"/>
              <a:pPr/>
              <a:t>2017/6/6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3E14869-4D53-40FA-BB30-CBF80A14FF6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5400" dirty="0"/>
              <a:t>提取元素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47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array_diff</a:t>
            </a:r>
            <a:r>
              <a:rPr lang="en-US" altLang="zh-CN" sz="1600" dirty="0"/>
              <a:t>(array $input_array1, array $input_array2 [, ..., array $</a:t>
            </a:r>
            <a:r>
              <a:rPr lang="en-US" altLang="zh-CN" sz="1600" dirty="0" err="1"/>
              <a:t>input_arrayN</a:t>
            </a:r>
            <a:r>
              <a:rPr lang="en-US" altLang="zh-CN" sz="1600" dirty="0"/>
              <a:t>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array_diff</a:t>
            </a:r>
            <a:r>
              <a:rPr lang="en-US" altLang="zh-CN" sz="1800" dirty="0"/>
              <a:t>()</a:t>
            </a:r>
            <a:r>
              <a:rPr lang="zh-CN" altLang="zh-CN" sz="1800" dirty="0"/>
              <a:t>函数用于从某个数组中提取其他指定数组中不包含的元素，其语法形式如下。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array_diff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068960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该函数以</a:t>
            </a:r>
            <a:r>
              <a:rPr lang="en-US" altLang="zh-CN" sz="1800" dirty="0"/>
              <a:t>$input_array1</a:t>
            </a:r>
            <a:r>
              <a:rPr lang="zh-CN" altLang="zh-CN" sz="1800" dirty="0"/>
              <a:t>为基础数组，返回</a:t>
            </a:r>
            <a:r>
              <a:rPr lang="en-US" altLang="zh-CN" sz="1800" dirty="0"/>
              <a:t>$input_array1</a:t>
            </a:r>
            <a:r>
              <a:rPr lang="zh-CN" altLang="zh-CN" sz="1800" dirty="0"/>
              <a:t>中不被其他数组所包含的元素。</a:t>
            </a:r>
          </a:p>
        </p:txBody>
      </p:sp>
    </p:spTree>
    <p:extLst>
      <p:ext uri="{BB962C8B-B14F-4D97-AF65-F5344CB8AC3E}">
        <p14:creationId xmlns:p14="http://schemas.microsoft.com/office/powerpoint/2010/main" xmlns="" val="359766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167304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 smtClean="0"/>
              <a:t>php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r>
              <a:rPr lang="en-US" altLang="zh-CN" sz="1200" dirty="0"/>
              <a:t>$users1=array("mary","xiaoqiang","laoshu","java163","murphy");	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2</a:t>
            </a:r>
            <a:endParaRPr lang="zh-CN" altLang="zh-CN" sz="1200" dirty="0"/>
          </a:p>
          <a:p>
            <a:r>
              <a:rPr lang="en-US" altLang="zh-CN" sz="1200" dirty="0"/>
              <a:t>$users2=array("laoshu","notok","murphy","isbest","java163");	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zh-CN" altLang="zh-CN" sz="1200" dirty="0"/>
              <a:t>提取不相同的会员</a:t>
            </a:r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result = </a:t>
            </a:r>
            <a:r>
              <a:rPr lang="en-US" altLang="zh-CN" sz="1200" dirty="0" err="1"/>
              <a:t>array_diff</a:t>
            </a:r>
            <a:r>
              <a:rPr lang="en-US" altLang="zh-CN" sz="1200" dirty="0"/>
              <a:t>($users1, $users2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 smtClean="0"/>
              <a:t>print_r</a:t>
            </a:r>
            <a:r>
              <a:rPr lang="en-US" altLang="zh-CN" sz="1200" dirty="0"/>
              <a:t>($result);</a:t>
            </a:r>
            <a:endParaRPr lang="zh-CN" altLang="zh-CN" sz="1200" dirty="0"/>
          </a:p>
          <a:p>
            <a:r>
              <a:rPr lang="en-US" altLang="zh-CN" sz="1200" dirty="0"/>
              <a:t>?&gt;</a:t>
            </a:r>
            <a:endParaRPr lang="zh-CN" altLang="zh-CN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假设有两个数组分别了两天内最活跃的</a:t>
            </a:r>
            <a:r>
              <a:rPr lang="en-US" altLang="zh-CN" sz="1800" dirty="0"/>
              <a:t>5</a:t>
            </a:r>
            <a:r>
              <a:rPr lang="zh-CN" altLang="zh-CN" sz="1800" dirty="0"/>
              <a:t>个会员名称。现在要从中找出在第</a:t>
            </a:r>
            <a:r>
              <a:rPr lang="en-US" altLang="zh-CN" sz="1800" dirty="0"/>
              <a:t>1</a:t>
            </a:r>
            <a:r>
              <a:rPr lang="zh-CN" altLang="zh-CN" sz="1800" dirty="0"/>
              <a:t>天出现，但没有出现在第</a:t>
            </a:r>
            <a:r>
              <a:rPr lang="en-US" altLang="zh-CN" sz="1800" dirty="0"/>
              <a:t>2</a:t>
            </a:r>
            <a:r>
              <a:rPr lang="zh-CN" altLang="zh-CN" sz="1800" dirty="0"/>
              <a:t>天的会员</a:t>
            </a:r>
            <a:r>
              <a:rPr lang="zh-CN" altLang="zh-CN" sz="1800" dirty="0" smtClean="0"/>
              <a:t>。使用</a:t>
            </a:r>
            <a:r>
              <a:rPr lang="en-US" altLang="zh-CN" sz="1800" dirty="0" err="1"/>
              <a:t>array_diff</a:t>
            </a:r>
            <a:r>
              <a:rPr lang="en-US" altLang="zh-CN" sz="1800" dirty="0"/>
              <a:t>()</a:t>
            </a:r>
            <a:r>
              <a:rPr lang="zh-CN" altLang="zh-CN" sz="1800" dirty="0" smtClean="0"/>
              <a:t>函数实现</a:t>
            </a:r>
            <a:r>
              <a:rPr lang="zh-CN" altLang="zh-CN" sz="1800" dirty="0"/>
              <a:t>代码如下。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64502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4083322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</a:t>
            </a:r>
            <a:endParaRPr lang="zh-CN" altLang="zh-CN" sz="1600" dirty="0"/>
          </a:p>
          <a:p>
            <a:r>
              <a:rPr lang="en-US" altLang="zh-CN" sz="1600" dirty="0"/>
              <a:t>(</a:t>
            </a:r>
            <a:endParaRPr lang="zh-CN" altLang="zh-CN" sz="1600" dirty="0"/>
          </a:p>
          <a:p>
            <a:r>
              <a:rPr lang="en-US" altLang="zh-CN" sz="1600" dirty="0"/>
              <a:t>    [0] =&gt; </a:t>
            </a:r>
            <a:r>
              <a:rPr lang="en-US" altLang="zh-CN" sz="1600" dirty="0" err="1"/>
              <a:t>mary</a:t>
            </a:r>
            <a:endParaRPr lang="zh-CN" altLang="zh-CN" sz="1600" dirty="0"/>
          </a:p>
          <a:p>
            <a:r>
              <a:rPr lang="en-US" altLang="zh-CN" sz="1600" dirty="0"/>
              <a:t>    [1] =&gt; </a:t>
            </a:r>
            <a:r>
              <a:rPr lang="en-US" altLang="zh-CN" sz="1600" dirty="0" err="1"/>
              <a:t>xiaoqiang</a:t>
            </a:r>
            <a:endParaRPr lang="zh-CN" altLang="zh-CN" sz="1600" dirty="0"/>
          </a:p>
          <a:p>
            <a:r>
              <a:rPr lang="en-US" altLang="zh-CN" sz="1600" dirty="0"/>
              <a:t>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5049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 </a:t>
            </a:r>
            <a:r>
              <a:rPr lang="en-US" altLang="zh-CN" sz="1600" dirty="0" err="1"/>
              <a:t>array_diff</a:t>
            </a:r>
            <a:r>
              <a:rPr lang="en-US" altLang="zh-CN" sz="1600" dirty="0"/>
              <a:t>(array $input_array1, array $input_array2 [, ..., array $</a:t>
            </a:r>
            <a:r>
              <a:rPr lang="en-US" altLang="zh-CN" sz="1600" dirty="0" err="1"/>
              <a:t>input_arrayN</a:t>
            </a:r>
            <a:r>
              <a:rPr lang="en-US" altLang="zh-CN" sz="1600" dirty="0"/>
              <a:t>])</a:t>
            </a:r>
            <a:endParaRPr lang="zh-CN" altLang="zh-CN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altLang="zh-CN" sz="1800" dirty="0" err="1"/>
              <a:t>array_diff_assoc</a:t>
            </a:r>
            <a:r>
              <a:rPr lang="en-US" altLang="zh-CN" sz="1800" dirty="0"/>
              <a:t>()</a:t>
            </a:r>
            <a:r>
              <a:rPr lang="zh-CN" altLang="zh-CN" sz="1800" dirty="0"/>
              <a:t>函数的作用与</a:t>
            </a:r>
            <a:r>
              <a:rPr lang="en-US" altLang="zh-CN" sz="1800" dirty="0" err="1"/>
              <a:t>array_diff</a:t>
            </a:r>
            <a:r>
              <a:rPr lang="en-US" altLang="zh-CN" sz="1800" dirty="0"/>
              <a:t>()</a:t>
            </a:r>
            <a:r>
              <a:rPr lang="zh-CN" altLang="zh-CN" sz="1800" dirty="0"/>
              <a:t>函数相同，不同的是它在比较时是使用“键</a:t>
            </a:r>
            <a:r>
              <a:rPr lang="en-US" altLang="zh-CN" sz="1800" dirty="0"/>
              <a:t>-</a:t>
            </a:r>
            <a:r>
              <a:rPr lang="zh-CN" altLang="zh-CN" sz="1800" dirty="0"/>
              <a:t>值”对，而不只是值，其语法形式如下。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altLang="zh-CN" sz="4400" dirty="0" err="1"/>
              <a:t>array_diff_assoc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8979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483029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 smtClean="0"/>
              <a:t>php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users1=array("</a:t>
            </a:r>
            <a:r>
              <a:rPr lang="en-US" altLang="zh-CN" sz="1200" dirty="0" err="1"/>
              <a:t>mary</a:t>
            </a:r>
            <a:r>
              <a:rPr lang="en-US" altLang="zh-CN" sz="1200" dirty="0"/>
              <a:t>"=&gt;30,"xiaoqiang"=&gt;27,"laoshu"=&gt;39,"java163"=&gt;21,"murphy"=&gt;25); 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2</a:t>
            </a:r>
            <a:endParaRPr lang="zh-CN" altLang="zh-CN" sz="1200" dirty="0"/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users2=array("</a:t>
            </a:r>
            <a:r>
              <a:rPr lang="en-US" altLang="zh-CN" sz="1200" dirty="0" err="1" smtClean="0"/>
              <a:t>laoshu</a:t>
            </a:r>
            <a:r>
              <a:rPr lang="en-US" altLang="zh-CN" sz="1200" dirty="0"/>
              <a:t>"=&gt;39,"notok"=&gt;4,"murphy"=&gt;25,"isbest"=&gt;52,"java163"=&gt;21); 	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提取不同的元素</a:t>
            </a:r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result = </a:t>
            </a:r>
            <a:r>
              <a:rPr lang="en-US" altLang="zh-CN" sz="1200" dirty="0" err="1"/>
              <a:t>array_diff_assoc</a:t>
            </a:r>
            <a:r>
              <a:rPr lang="en-US" altLang="zh-CN" sz="1200" dirty="0"/>
              <a:t>($users1, $users2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 smtClean="0"/>
              <a:t>print_r</a:t>
            </a:r>
            <a:r>
              <a:rPr lang="en-US" altLang="zh-CN" sz="1200" dirty="0"/>
              <a:t>($result);	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 smtClean="0"/>
              <a:t>?&gt;</a:t>
            </a:r>
            <a:endParaRPr lang="zh-CN" altLang="zh-CN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假设有两个数组分别了两天内最活跃的</a:t>
            </a:r>
            <a:r>
              <a:rPr lang="en-US" altLang="zh-CN" sz="1800" dirty="0"/>
              <a:t>5</a:t>
            </a:r>
            <a:r>
              <a:rPr lang="zh-CN" altLang="zh-CN" sz="1800" dirty="0"/>
              <a:t>个会员名称</a:t>
            </a:r>
            <a:r>
              <a:rPr lang="zh-CN" altLang="zh-CN" sz="1800" dirty="0" smtClean="0"/>
              <a:t>。</a:t>
            </a:r>
            <a:r>
              <a:rPr lang="zh-CN" altLang="zh-CN" sz="1600" dirty="0"/>
              <a:t>使用会员名作键，编号作为值</a:t>
            </a:r>
            <a:r>
              <a:rPr lang="zh-CN" altLang="zh-CN" sz="1600" dirty="0" smtClean="0"/>
              <a:t>。</a:t>
            </a:r>
            <a:r>
              <a:rPr lang="zh-CN" altLang="zh-CN" sz="1600" dirty="0"/>
              <a:t>现</a:t>
            </a:r>
            <a:r>
              <a:rPr lang="zh-CN" altLang="zh-CN" sz="1600" dirty="0" smtClean="0"/>
              <a:t>在</a:t>
            </a:r>
            <a:r>
              <a:rPr lang="zh-CN" altLang="zh-CN" sz="1600" dirty="0"/>
              <a:t>要从中找出在第</a:t>
            </a:r>
            <a:r>
              <a:rPr lang="en-US" altLang="zh-CN" sz="1600" dirty="0"/>
              <a:t>1</a:t>
            </a:r>
            <a:r>
              <a:rPr lang="zh-CN" altLang="zh-CN" sz="1600" dirty="0"/>
              <a:t>天出现，但没有出现在第</a:t>
            </a:r>
            <a:r>
              <a:rPr lang="en-US" altLang="zh-CN" sz="1600" dirty="0"/>
              <a:t>2</a:t>
            </a:r>
            <a:r>
              <a:rPr lang="zh-CN" altLang="zh-CN" sz="1600" dirty="0"/>
              <a:t>天的会员。下面的代码演示了使用</a:t>
            </a:r>
            <a:r>
              <a:rPr lang="en-US" altLang="zh-CN" sz="1600" dirty="0" err="1"/>
              <a:t>array_diff_assoc</a:t>
            </a:r>
            <a:r>
              <a:rPr lang="en-US" altLang="zh-CN" sz="1600" dirty="0"/>
              <a:t>()</a:t>
            </a:r>
            <a:r>
              <a:rPr lang="zh-CN" altLang="zh-CN" sz="1600" dirty="0"/>
              <a:t>函数实现。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4452482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4804837"/>
            <a:ext cx="6243214" cy="135421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</a:t>
            </a:r>
            <a:endParaRPr lang="zh-CN" altLang="zh-CN" sz="1600" dirty="0"/>
          </a:p>
          <a:p>
            <a:r>
              <a:rPr lang="en-US" altLang="zh-CN" sz="1600" dirty="0"/>
              <a:t>(</a:t>
            </a:r>
            <a:endParaRPr lang="zh-CN" altLang="zh-CN" sz="1600" dirty="0"/>
          </a:p>
          <a:p>
            <a:r>
              <a:rPr lang="en-US" altLang="zh-CN" sz="1600" dirty="0"/>
              <a:t>    [</a:t>
            </a:r>
            <a:r>
              <a:rPr lang="en-US" altLang="zh-CN" sz="1600" dirty="0" err="1"/>
              <a:t>mary</a:t>
            </a:r>
            <a:r>
              <a:rPr lang="en-US" altLang="zh-CN" sz="1600" dirty="0"/>
              <a:t>] =&gt; 30</a:t>
            </a:r>
            <a:endParaRPr lang="zh-CN" altLang="zh-CN" sz="1600" dirty="0"/>
          </a:p>
          <a:p>
            <a:r>
              <a:rPr lang="en-US" altLang="zh-CN" sz="1600" dirty="0"/>
              <a:t>    [</a:t>
            </a:r>
            <a:r>
              <a:rPr lang="en-US" altLang="zh-CN" sz="1600" dirty="0" err="1"/>
              <a:t>xiaoqiang</a:t>
            </a:r>
            <a:r>
              <a:rPr lang="en-US" altLang="zh-CN" sz="1600" dirty="0"/>
              <a:t>] =&gt; 27</a:t>
            </a:r>
            <a:endParaRPr lang="zh-CN" altLang="zh-CN" sz="1600" dirty="0"/>
          </a:p>
          <a:p>
            <a:r>
              <a:rPr lang="en-US" altLang="zh-CN" sz="1600" dirty="0"/>
              <a:t>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84040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348880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array </a:t>
            </a:r>
            <a:r>
              <a:rPr lang="en-US" sz="1600" dirty="0" err="1" smtClean="0"/>
              <a:t>array_intersect</a:t>
            </a:r>
            <a:r>
              <a:rPr lang="en-US" sz="1600" dirty="0" smtClean="0"/>
              <a:t>(array $input_array1, array $input_array2 [, ..., array $</a:t>
            </a:r>
            <a:r>
              <a:rPr lang="en-US" sz="1600" dirty="0" err="1" smtClean="0"/>
              <a:t>input_arrayN</a:t>
            </a:r>
            <a:r>
              <a:rPr lang="en-US" sz="1600" dirty="0" smtClean="0"/>
              <a:t>])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array_intersect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函数用于提取多个数组中都包含的元素，并将这些元素合并成一个数组，其语法形式如下。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sz="4400" dirty="0" err="1" smtClean="0"/>
              <a:t>array_intersect</a:t>
            </a:r>
            <a:r>
              <a:rPr lang="en-US" altLang="zh-CN" dirty="0" smtClean="0"/>
              <a:t>()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xmlns="" val="1385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167304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 smtClean="0"/>
              <a:t>php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r>
              <a:rPr lang="en-US" altLang="zh-CN" sz="1200" dirty="0"/>
              <a:t>$users1=array("mary","xiaoqiang","laoshu","java163","murphy");	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2</a:t>
            </a:r>
            <a:endParaRPr lang="zh-CN" altLang="zh-CN" sz="1200" dirty="0"/>
          </a:p>
          <a:p>
            <a:r>
              <a:rPr lang="en-US" altLang="zh-CN" sz="1200" dirty="0"/>
              <a:t>$users2=array("laoshu","notok","murphy","isbest","java163");	</a:t>
            </a:r>
            <a:endParaRPr lang="en-US" altLang="zh-CN" sz="1200" dirty="0" smtClean="0"/>
          </a:p>
          <a:p>
            <a:r>
              <a:rPr lang="en-US" altLang="zh-CN" sz="1200" dirty="0" smtClean="0"/>
              <a:t>//</a:t>
            </a:r>
            <a:r>
              <a:rPr lang="zh-CN" altLang="zh-CN" sz="1200" dirty="0" smtClean="0"/>
              <a:t>提取相同</a:t>
            </a:r>
            <a:r>
              <a:rPr lang="zh-CN" altLang="zh-CN" sz="1200" dirty="0"/>
              <a:t>的会员</a:t>
            </a:r>
          </a:p>
          <a:p>
            <a:r>
              <a:rPr lang="en-US" altLang="zh-CN" sz="1200" dirty="0"/>
              <a:t>$result = </a:t>
            </a:r>
            <a:r>
              <a:rPr lang="en-US" altLang="zh-CN" sz="1200" dirty="0" err="1"/>
              <a:t>array_intersect</a:t>
            </a:r>
            <a:r>
              <a:rPr lang="en-US" altLang="zh-CN" sz="1200" dirty="0"/>
              <a:t>($users1, $users2); </a:t>
            </a:r>
            <a:endParaRPr lang="en-US" altLang="zh-CN" sz="1200" dirty="0" smtClean="0"/>
          </a:p>
          <a:p>
            <a:r>
              <a:rPr lang="en-US" altLang="zh-CN" sz="1200" dirty="0" err="1" smtClean="0"/>
              <a:t>print_r</a:t>
            </a:r>
            <a:r>
              <a:rPr lang="en-US" altLang="zh-CN" sz="1200" dirty="0"/>
              <a:t>($result);</a:t>
            </a:r>
            <a:endParaRPr lang="zh-CN" altLang="zh-CN" sz="1200" dirty="0"/>
          </a:p>
          <a:p>
            <a:r>
              <a:rPr lang="en-US" altLang="zh-CN" sz="1200" dirty="0"/>
              <a:t>?&gt;</a:t>
            </a:r>
            <a:endParaRPr lang="zh-CN" altLang="zh-CN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648072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假设有两个数组分别了两天内最活跃的</a:t>
            </a:r>
            <a:r>
              <a:rPr lang="en-US" altLang="zh-CN" sz="1800" dirty="0"/>
              <a:t>5</a:t>
            </a:r>
            <a:r>
              <a:rPr lang="zh-CN" altLang="zh-CN" sz="1800" dirty="0"/>
              <a:t>个会员名称</a:t>
            </a:r>
            <a:r>
              <a:rPr lang="zh-CN" altLang="zh-CN" sz="1800" dirty="0" smtClean="0"/>
              <a:t>。</a:t>
            </a:r>
            <a:r>
              <a:rPr lang="zh-CN" altLang="zh-CN" sz="1600" dirty="0"/>
              <a:t>现在要找出同时出现在这两天的会员名称。使用</a:t>
            </a:r>
            <a:r>
              <a:rPr lang="en-US" altLang="zh-CN" sz="1600" dirty="0" err="1"/>
              <a:t>array_intersect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函数的实现代码如下。 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79422" y="3645024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619672" y="4083322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</a:t>
            </a:r>
            <a:endParaRPr lang="zh-CN" altLang="zh-CN" sz="1600" dirty="0"/>
          </a:p>
          <a:p>
            <a:r>
              <a:rPr lang="en-US" altLang="zh-CN" sz="1600" dirty="0"/>
              <a:t>(</a:t>
            </a:r>
            <a:endParaRPr lang="zh-CN" altLang="zh-CN" sz="1600" dirty="0"/>
          </a:p>
          <a:p>
            <a:r>
              <a:rPr lang="en-US" altLang="zh-CN" sz="1600" dirty="0"/>
              <a:t>    [2] =&gt; </a:t>
            </a:r>
            <a:r>
              <a:rPr lang="en-US" altLang="zh-CN" sz="1600" dirty="0" err="1"/>
              <a:t>laoshu</a:t>
            </a:r>
            <a:endParaRPr lang="zh-CN" altLang="zh-CN" sz="1600" dirty="0"/>
          </a:p>
          <a:p>
            <a:r>
              <a:rPr lang="en-US" altLang="zh-CN" sz="1600" dirty="0"/>
              <a:t>    [3] =&gt; java163</a:t>
            </a:r>
            <a:endParaRPr lang="zh-CN" altLang="zh-CN" sz="1600" dirty="0"/>
          </a:p>
          <a:p>
            <a:r>
              <a:rPr lang="en-US" altLang="zh-CN" sz="1600" dirty="0"/>
              <a:t>    [4] =&gt; murphy</a:t>
            </a:r>
            <a:endParaRPr lang="zh-CN" altLang="zh-CN" sz="1600" dirty="0"/>
          </a:p>
          <a:p>
            <a:r>
              <a:rPr lang="en-US" altLang="zh-CN" sz="1600" dirty="0"/>
              <a:t>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16756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2683659"/>
            <a:ext cx="624321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array </a:t>
            </a:r>
            <a:r>
              <a:rPr lang="en-US" sz="1600" dirty="0" err="1" smtClean="0"/>
              <a:t>array_intersect_assoc</a:t>
            </a:r>
            <a:r>
              <a:rPr lang="en-US" sz="1600" dirty="0" smtClean="0"/>
              <a:t>(array $input_array1, array $input_array2 [, ..., array $</a:t>
            </a:r>
            <a:r>
              <a:rPr lang="en-US" sz="1600" dirty="0" err="1" smtClean="0"/>
              <a:t>input_arrayN</a:t>
            </a:r>
            <a:r>
              <a:rPr lang="en-US" sz="1600" dirty="0" smtClean="0"/>
              <a:t>])</a:t>
            </a:r>
            <a:endParaRPr lang="zh-CN" altLang="en-US" sz="16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1556791"/>
            <a:ext cx="7498080" cy="96136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en-US" sz="1800" dirty="0" err="1" smtClean="0"/>
              <a:t>array_intersect_assoc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函数与</a:t>
            </a:r>
            <a:r>
              <a:rPr lang="en-US" sz="1800" dirty="0" err="1" smtClean="0"/>
              <a:t>array_intersect</a:t>
            </a:r>
            <a:r>
              <a:rPr lang="en-US" sz="1800" dirty="0" smtClean="0"/>
              <a:t>()</a:t>
            </a:r>
            <a:r>
              <a:rPr lang="zh-CN" altLang="en-US" sz="1800" dirty="0" smtClean="0"/>
              <a:t>函数作用相同，不同的是他在比较元素是否相同时比较的不仅仅只是值，而是键</a:t>
            </a:r>
            <a:r>
              <a:rPr lang="en-US" sz="1800" dirty="0" smtClean="0"/>
              <a:t>-</a:t>
            </a:r>
            <a:r>
              <a:rPr lang="zh-CN" altLang="en-US" sz="1800" dirty="0" smtClean="0"/>
              <a:t>值对。其语法形式如下。</a:t>
            </a:r>
            <a:endParaRPr lang="zh-CN" altLang="zh-CN" sz="1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22114"/>
          </a:xfrm>
        </p:spPr>
        <p:txBody>
          <a:bodyPr/>
          <a:lstStyle/>
          <a:p>
            <a:r>
              <a:rPr lang="en-US" sz="4400" dirty="0" err="1" smtClean="0"/>
              <a:t>array_intersect_assoc</a:t>
            </a:r>
            <a:r>
              <a:rPr lang="en-US" sz="4400" dirty="0" smtClean="0"/>
              <a:t>()</a:t>
            </a:r>
            <a:r>
              <a:rPr lang="zh-CN" altLang="en-US" sz="4400" dirty="0" smtClean="0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8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19672" y="1483029"/>
            <a:ext cx="6243214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&lt;?</a:t>
            </a:r>
            <a:r>
              <a:rPr lang="en-US" altLang="zh-CN" sz="1200" dirty="0" err="1" smtClean="0"/>
              <a:t>php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1</a:t>
            </a:r>
            <a:endParaRPr lang="zh-CN" altLang="zh-CN" sz="1200" dirty="0"/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users1=array("</a:t>
            </a:r>
            <a:r>
              <a:rPr lang="en-US" altLang="zh-CN" sz="1200" dirty="0" err="1"/>
              <a:t>mary</a:t>
            </a:r>
            <a:r>
              <a:rPr lang="en-US" altLang="zh-CN" sz="1200" dirty="0"/>
              <a:t>"=&gt;30,"xiaoqiang"=&gt;27,"laoshu"=&gt;39,"java163"=&gt;21,"murphy"=&gt;25); 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/>
              <a:t>会员数组</a:t>
            </a:r>
            <a:r>
              <a:rPr lang="en-US" altLang="zh-CN" sz="1200" dirty="0"/>
              <a:t>2</a:t>
            </a:r>
            <a:endParaRPr lang="zh-CN" altLang="zh-CN" sz="1200" dirty="0"/>
          </a:p>
          <a:p>
            <a:r>
              <a:rPr lang="en-US" altLang="zh-CN" sz="1200" dirty="0" smtClean="0"/>
              <a:t>$</a:t>
            </a:r>
            <a:r>
              <a:rPr lang="en-US" altLang="zh-CN" sz="1200" dirty="0"/>
              <a:t>users2=array("</a:t>
            </a:r>
            <a:r>
              <a:rPr lang="en-US" altLang="zh-CN" sz="1200" dirty="0" err="1" smtClean="0"/>
              <a:t>laoshu</a:t>
            </a:r>
            <a:r>
              <a:rPr lang="en-US" altLang="zh-CN" sz="1200" dirty="0"/>
              <a:t>"=&gt;39,"notok"=&gt;4,"murphy"=&gt;25,"isbest"=&gt;52,"java163"=&gt;21); 	</a:t>
            </a:r>
            <a:endParaRPr lang="en-US" altLang="zh-CN" sz="1200" dirty="0" smtClean="0"/>
          </a:p>
          <a:p>
            <a:r>
              <a:rPr lang="en-US" altLang="zh-CN" sz="1200" dirty="0"/>
              <a:t>//</a:t>
            </a:r>
            <a:r>
              <a:rPr lang="zh-CN" altLang="zh-CN" sz="1200" dirty="0" smtClean="0"/>
              <a:t>提取</a:t>
            </a:r>
            <a:r>
              <a:rPr lang="zh-CN" altLang="en-US" sz="1200" dirty="0" smtClean="0"/>
              <a:t>相</a:t>
            </a:r>
            <a:r>
              <a:rPr lang="zh-CN" altLang="zh-CN" sz="1200" dirty="0" smtClean="0"/>
              <a:t>同</a:t>
            </a:r>
            <a:r>
              <a:rPr lang="zh-CN" altLang="zh-CN" sz="1200" dirty="0"/>
              <a:t>的元素</a:t>
            </a:r>
          </a:p>
          <a:p>
            <a:r>
              <a:rPr lang="en-US" altLang="zh-CN" sz="1200" dirty="0"/>
              <a:t>$result = </a:t>
            </a:r>
            <a:r>
              <a:rPr lang="en-US" altLang="zh-CN" sz="1200" dirty="0" err="1"/>
              <a:t>array_intersect_assoc</a:t>
            </a:r>
            <a:r>
              <a:rPr lang="en-US" altLang="zh-CN" sz="1200" dirty="0"/>
              <a:t> ($users1, $users2</a:t>
            </a:r>
            <a:r>
              <a:rPr lang="en-US" altLang="zh-CN" sz="1200" dirty="0" smtClean="0"/>
              <a:t>);</a:t>
            </a:r>
          </a:p>
          <a:p>
            <a:r>
              <a:rPr lang="en-US" altLang="zh-CN" sz="1200" dirty="0" err="1" smtClean="0"/>
              <a:t>print_r</a:t>
            </a:r>
            <a:r>
              <a:rPr lang="en-US" altLang="zh-CN" sz="1200" dirty="0"/>
              <a:t>($result);	//</a:t>
            </a:r>
            <a:r>
              <a:rPr lang="zh-CN" altLang="zh-CN" sz="1200" dirty="0"/>
              <a:t>输出结果</a:t>
            </a:r>
          </a:p>
          <a:p>
            <a:r>
              <a:rPr lang="en-US" altLang="zh-CN" sz="1200" dirty="0" smtClean="0"/>
              <a:t>?&gt;</a:t>
            </a:r>
            <a:endParaRPr lang="zh-CN" altLang="zh-CN" sz="1200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1210733" y="476672"/>
            <a:ext cx="749808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zh-CN" sz="1800" dirty="0"/>
              <a:t>假设有两个数组分别了两天内最活跃的</a:t>
            </a:r>
            <a:r>
              <a:rPr lang="en-US" altLang="zh-CN" sz="1800" dirty="0"/>
              <a:t>5</a:t>
            </a:r>
            <a:r>
              <a:rPr lang="zh-CN" altLang="zh-CN" sz="1800" dirty="0"/>
              <a:t>个会员名称</a:t>
            </a:r>
            <a:r>
              <a:rPr lang="zh-CN" altLang="zh-CN" sz="1800" dirty="0" smtClean="0"/>
              <a:t>。</a:t>
            </a:r>
            <a:r>
              <a:rPr lang="zh-CN" altLang="zh-CN" sz="1600" dirty="0"/>
              <a:t>使用会员名作键，编号作为值</a:t>
            </a:r>
            <a:r>
              <a:rPr lang="zh-CN" altLang="zh-CN" sz="1600" dirty="0" smtClean="0"/>
              <a:t>。</a:t>
            </a:r>
            <a:r>
              <a:rPr lang="zh-CN" altLang="zh-CN" sz="1600" dirty="0"/>
              <a:t>现在要找出同时出现在这两天的会员名称。使用</a:t>
            </a:r>
            <a:r>
              <a:rPr lang="en-US" altLang="zh-CN" sz="1600" dirty="0" err="1"/>
              <a:t>array_intersect_assoc</a:t>
            </a:r>
            <a:r>
              <a:rPr lang="en-US" altLang="zh-CN" sz="1600" dirty="0"/>
              <a:t>()</a:t>
            </a:r>
            <a:r>
              <a:rPr lang="zh-CN" altLang="zh-CN" sz="1600" dirty="0"/>
              <a:t>函数的实现代码如下。</a:t>
            </a:r>
            <a:endParaRPr lang="zh-CN" altLang="zh-CN" sz="1800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131354" y="3862463"/>
            <a:ext cx="7498080" cy="432048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latinLnBrk="1"/>
            <a:r>
              <a:rPr lang="zh-CN" altLang="en-US" sz="1400" dirty="0" smtClean="0"/>
              <a:t>执行结果如下：</a:t>
            </a:r>
            <a:endParaRPr lang="zh-CN" altLang="zh-CN" sz="1400" dirty="0"/>
          </a:p>
        </p:txBody>
      </p:sp>
      <p:sp>
        <p:nvSpPr>
          <p:cNvPr id="7" name="矩形 6"/>
          <p:cNvSpPr/>
          <p:nvPr/>
        </p:nvSpPr>
        <p:spPr>
          <a:xfrm>
            <a:off x="1571604" y="4214818"/>
            <a:ext cx="6243214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Array</a:t>
            </a:r>
            <a:endParaRPr lang="zh-CN" altLang="zh-CN" sz="1600" dirty="0"/>
          </a:p>
          <a:p>
            <a:r>
              <a:rPr lang="en-US" altLang="zh-CN" sz="1600" dirty="0"/>
              <a:t>(</a:t>
            </a:r>
            <a:endParaRPr lang="zh-CN" altLang="zh-CN" sz="1600" dirty="0"/>
          </a:p>
          <a:p>
            <a:r>
              <a:rPr lang="en-US" altLang="zh-CN" sz="1600" dirty="0"/>
              <a:t>    [</a:t>
            </a:r>
            <a:r>
              <a:rPr lang="en-US" altLang="zh-CN" sz="1600" dirty="0" err="1"/>
              <a:t>laoshu</a:t>
            </a:r>
            <a:r>
              <a:rPr lang="en-US" altLang="zh-CN" sz="1600" dirty="0"/>
              <a:t>] =&gt; 39</a:t>
            </a:r>
            <a:endParaRPr lang="zh-CN" altLang="zh-CN" sz="1600" dirty="0"/>
          </a:p>
          <a:p>
            <a:r>
              <a:rPr lang="en-US" altLang="zh-CN" sz="1600" dirty="0"/>
              <a:t>    [java163] =&gt; 21</a:t>
            </a:r>
            <a:endParaRPr lang="zh-CN" altLang="zh-CN" sz="1600" dirty="0"/>
          </a:p>
          <a:p>
            <a:r>
              <a:rPr lang="en-US" altLang="zh-CN" sz="1600" dirty="0"/>
              <a:t>    [murphy] =&gt; 25</a:t>
            </a:r>
            <a:endParaRPr lang="zh-CN" altLang="zh-CN" sz="1600" dirty="0"/>
          </a:p>
          <a:p>
            <a:r>
              <a:rPr lang="en-US" altLang="zh-CN" sz="1600"/>
              <a:t>)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xmlns="" val="343898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705</TotalTime>
  <Words>637</Words>
  <Application>Microsoft Office PowerPoint</Application>
  <PresentationFormat>全屏显示(4:3)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夏至</vt:lpstr>
      <vt:lpstr>提取元素</vt:lpstr>
      <vt:lpstr>array_diff()函数</vt:lpstr>
      <vt:lpstr>幻灯片 3</vt:lpstr>
      <vt:lpstr>array_diff_assoc()函数</vt:lpstr>
      <vt:lpstr>幻灯片 5</vt:lpstr>
      <vt:lpstr>array_intersect()函数</vt:lpstr>
      <vt:lpstr>幻灯片 7</vt:lpstr>
      <vt:lpstr>array_intersect_assoc()函数</vt:lpstr>
      <vt:lpstr>幻灯片 9</vt:lpstr>
    </vt:vector>
  </TitlesOfParts>
  <Company>tangguo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zhht</dc:creator>
  <cp:lastModifiedBy>Administrator</cp:lastModifiedBy>
  <cp:revision>112</cp:revision>
  <dcterms:created xsi:type="dcterms:W3CDTF">2017-05-05T05:05:06Z</dcterms:created>
  <dcterms:modified xsi:type="dcterms:W3CDTF">2017-06-06T14:02:06Z</dcterms:modified>
</cp:coreProperties>
</file>