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数学函数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285728"/>
            <a:ext cx="749808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PHP</a:t>
            </a:r>
            <a:r>
              <a:rPr lang="zh-CN" altLang="en-US" sz="1600" dirty="0" smtClean="0"/>
              <a:t>中提供了多种类型的内置函数，例如文件函数、数据库函数和数学函数等。数学函数是标准数据库中的一个类别，这些函数仅能处理计算机中</a:t>
            </a:r>
            <a:r>
              <a:rPr lang="en-US" sz="1600" dirty="0" smtClean="0"/>
              <a:t>integer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float</a:t>
            </a:r>
            <a:r>
              <a:rPr lang="zh-CN" altLang="en-US" sz="1600" dirty="0" smtClean="0"/>
              <a:t>范围的值。用户可以把数学函数作为一个对象来看待，因为它不但具有一些常量，还具有方法。常量使用</a:t>
            </a:r>
            <a:r>
              <a:rPr lang="en-US" sz="1600" dirty="0" smtClean="0"/>
              <a:t>M_E</a:t>
            </a:r>
            <a:r>
              <a:rPr lang="zh-CN" altLang="en-US" sz="1600" dirty="0" smtClean="0"/>
              <a:t>表示指数、</a:t>
            </a:r>
            <a:r>
              <a:rPr lang="en-US" sz="1600" dirty="0" smtClean="0"/>
              <a:t>M_PI</a:t>
            </a:r>
            <a:r>
              <a:rPr lang="zh-CN" altLang="en-US" sz="1600" dirty="0" smtClean="0"/>
              <a:t>表示圆周率等。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135729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/>
                <a:gridCol w="192882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Calibri"/>
                          <a:ea typeface="宋体"/>
                          <a:cs typeface="Times New Roman"/>
                        </a:rPr>
                        <a:t>函数名称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Calibri"/>
                          <a:ea typeface="宋体"/>
                          <a:cs typeface="Times New Roman"/>
                        </a:rPr>
                        <a:t>函数名称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abs()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Calibri"/>
                          <a:ea typeface="宋体"/>
                          <a:cs typeface="Times New Roman"/>
                        </a:rPr>
                        <a:t>绝对值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min()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找出最小值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asin()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Calibri"/>
                          <a:ea typeface="宋体"/>
                          <a:cs typeface="Times New Roman"/>
                        </a:rPr>
                        <a:t>反正弦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latin typeface="Calibri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指数表达式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ceil()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Calibri"/>
                          <a:ea typeface="宋体"/>
                          <a:cs typeface="Times New Roman"/>
                        </a:rPr>
                        <a:t>向上舍入为最接近的整数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rand()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产生一个随机整数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decbin()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十进制转换为二进制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round()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对浮点数进行四舍五入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floor()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舍去法取整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sin()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Calibri"/>
                          <a:ea typeface="宋体"/>
                          <a:cs typeface="Times New Roman"/>
                        </a:rPr>
                        <a:t>正弦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Calibri"/>
                          <a:ea typeface="宋体"/>
                          <a:cs typeface="Times New Roman"/>
                        </a:rPr>
                        <a:t>max()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Calibri"/>
                          <a:ea typeface="宋体"/>
                          <a:cs typeface="Times New Roman"/>
                        </a:rPr>
                        <a:t>找出最大值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Calibri"/>
                          <a:ea typeface="宋体"/>
                          <a:cs typeface="Times New Roman"/>
                        </a:rPr>
                        <a:t>sqrt()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Calibri"/>
                          <a:ea typeface="宋体"/>
                          <a:cs typeface="Times New Roman"/>
                        </a:rPr>
                        <a:t>平方根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00166" y="4286256"/>
            <a:ext cx="678661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获取</a:t>
            </a:r>
            <a:r>
              <a:rPr lang="en-US" sz="1200" dirty="0" smtClean="0"/>
              <a:t>-12</a:t>
            </a:r>
            <a:r>
              <a:rPr lang="zh-CN" altLang="en-US" sz="1200" dirty="0" smtClean="0"/>
              <a:t>的绝对值：</a:t>
            </a:r>
            <a:r>
              <a:rPr lang="en-US" sz="1200" dirty="0" smtClean="0"/>
              <a:t>".abs(-12)."\n";		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12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err="1" smtClean="0"/>
              <a:t>decbin</a:t>
            </a:r>
            <a:r>
              <a:rPr lang="en-US" sz="1200" dirty="0" smtClean="0"/>
              <a:t>()</a:t>
            </a:r>
            <a:r>
              <a:rPr lang="zh-CN" altLang="en-US" sz="1200" dirty="0" smtClean="0"/>
              <a:t>函数将十进制转换为二进制：</a:t>
            </a:r>
            <a:r>
              <a:rPr lang="en-US" sz="1200" dirty="0" smtClean="0"/>
              <a:t>".</a:t>
            </a:r>
            <a:r>
              <a:rPr lang="en-US" sz="1200" dirty="0" err="1" smtClean="0"/>
              <a:t>decbin</a:t>
            </a:r>
            <a:r>
              <a:rPr lang="en-US" sz="1200" dirty="0" smtClean="0"/>
              <a:t>(12)."\n";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1100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smtClean="0"/>
              <a:t>rand()</a:t>
            </a:r>
            <a:r>
              <a:rPr lang="zh-CN" altLang="en-US" sz="1200" dirty="0" smtClean="0"/>
              <a:t>函数产生一个随机整数：</a:t>
            </a:r>
            <a:r>
              <a:rPr lang="en-US" sz="1200" dirty="0" smtClean="0"/>
              <a:t>".rand(1,100)."\n";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smtClean="0"/>
              <a:t>round()</a:t>
            </a:r>
            <a:r>
              <a:rPr lang="zh-CN" altLang="en-US" sz="1200" dirty="0" smtClean="0"/>
              <a:t>函数求取一个整数：</a:t>
            </a:r>
            <a:r>
              <a:rPr lang="en-US" sz="1200" dirty="0" smtClean="0"/>
              <a:t>".round(5.5)."\n";	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6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smtClean="0"/>
              <a:t>floor()</a:t>
            </a:r>
            <a:r>
              <a:rPr lang="zh-CN" altLang="en-US" sz="1200" dirty="0" smtClean="0"/>
              <a:t>函数求取一个整数：</a:t>
            </a:r>
            <a:r>
              <a:rPr lang="en-US" sz="1200" dirty="0" smtClean="0"/>
              <a:t>".floor(5.5)."\n";	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5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smtClean="0"/>
              <a:t>max()</a:t>
            </a:r>
            <a:r>
              <a:rPr lang="zh-CN" altLang="en-US" sz="1200" dirty="0" smtClean="0"/>
              <a:t>函数找出一个最大值：</a:t>
            </a:r>
            <a:r>
              <a:rPr lang="en-US" sz="1200" dirty="0" smtClean="0"/>
              <a:t>".max(3,91,23)."\n";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91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使用</a:t>
            </a:r>
            <a:r>
              <a:rPr lang="en-US" sz="1200" dirty="0" err="1" smtClean="0"/>
              <a:t>sqrt</a:t>
            </a:r>
            <a:r>
              <a:rPr lang="en-US" sz="1200" dirty="0" smtClean="0"/>
              <a:t>()</a:t>
            </a:r>
            <a:r>
              <a:rPr lang="zh-CN" altLang="en-US" sz="1200" dirty="0" smtClean="0"/>
              <a:t>函数求取</a:t>
            </a:r>
            <a:r>
              <a:rPr lang="en-US" sz="1200" dirty="0" smtClean="0"/>
              <a:t>81</a:t>
            </a:r>
            <a:r>
              <a:rPr lang="zh-CN" altLang="en-US" sz="1200" dirty="0" smtClean="0"/>
              <a:t>的平方根：</a:t>
            </a:r>
            <a:r>
              <a:rPr lang="en-US" sz="1200" dirty="0" smtClean="0"/>
              <a:t>".</a:t>
            </a:r>
            <a:r>
              <a:rPr lang="en-US" sz="1200" dirty="0" err="1" smtClean="0"/>
              <a:t>sqrt</a:t>
            </a:r>
            <a:r>
              <a:rPr lang="en-US" sz="1200" dirty="0" smtClean="0"/>
              <a:t>(81)."\n";		// </a:t>
            </a:r>
            <a:r>
              <a:rPr lang="zh-CN" altLang="en-US" sz="1200" dirty="0" smtClean="0"/>
              <a:t>输出结果是：</a:t>
            </a:r>
            <a:r>
              <a:rPr lang="en-US" sz="1200" dirty="0" smtClean="0"/>
              <a:t>9</a:t>
            </a:r>
            <a:endParaRPr lang="zh-CN" altLang="en-US" sz="1200" dirty="0" smtClean="0"/>
          </a:p>
          <a:p>
            <a:r>
              <a:rPr lang="en-US" sz="1200" dirty="0" smtClean="0"/>
              <a:t>?&gt;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164</Words>
  <Application>Microsoft Office PowerPoint</Application>
  <PresentationFormat>全屏显示(4:3)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数学函数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54</cp:revision>
  <dcterms:created xsi:type="dcterms:W3CDTF">2017-05-05T05:05:06Z</dcterms:created>
  <dcterms:modified xsi:type="dcterms:W3CDTF">2017-05-25T14:49:02Z</dcterms:modified>
</cp:coreProperties>
</file>