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替换数组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741587"/>
            <a:ext cx="665215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array_splicearray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array_splice</a:t>
            </a:r>
            <a:r>
              <a:rPr lang="en-US" altLang="zh-CN" sz="1600" dirty="0"/>
              <a:t> ( array &amp;input,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offset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length [, array replacement]] )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中提供了</a:t>
            </a:r>
            <a:r>
              <a:rPr lang="en-US" altLang="zh-CN" sz="1800" dirty="0" err="1"/>
              <a:t>array_splice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函数，它把数组中的一部分去掉并用其他值取代。基本形式如下：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43608" y="2348880"/>
            <a:ext cx="749808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array_splice</a:t>
            </a:r>
            <a:r>
              <a:rPr lang="en-US" altLang="zh-CN" sz="1800" dirty="0"/>
              <a:t>()</a:t>
            </a:r>
            <a:r>
              <a:rPr lang="zh-CN" altLang="zh-CN" sz="1800" dirty="0"/>
              <a:t>函数返回一个包含有被移除元素的数组，它把</a:t>
            </a:r>
            <a:r>
              <a:rPr lang="en-US" altLang="zh-CN" sz="1800" dirty="0"/>
              <a:t>input</a:t>
            </a:r>
            <a:r>
              <a:rPr lang="zh-CN" altLang="zh-CN" sz="1800" dirty="0"/>
              <a:t>数组中由</a:t>
            </a:r>
            <a:r>
              <a:rPr lang="en-US" altLang="zh-CN" sz="1800" dirty="0"/>
              <a:t>offset</a:t>
            </a:r>
            <a:r>
              <a:rPr lang="zh-CN" altLang="zh-CN" sz="1800" dirty="0"/>
              <a:t>和</a:t>
            </a:r>
            <a:r>
              <a:rPr lang="en-US" altLang="zh-CN" sz="1800" dirty="0"/>
              <a:t>length</a:t>
            </a:r>
            <a:r>
              <a:rPr lang="zh-CN" altLang="zh-CN" sz="1800" dirty="0"/>
              <a:t>指定的元素去掉，</a:t>
            </a:r>
            <a:r>
              <a:rPr lang="en-US" altLang="zh-CN" sz="1800" dirty="0"/>
              <a:t>input</a:t>
            </a:r>
            <a:r>
              <a:rPr lang="zh-CN" altLang="zh-CN" sz="1800" dirty="0"/>
              <a:t>中的数字键名不会被保留。</a:t>
            </a:r>
          </a:p>
          <a:p>
            <a:pPr lvl="1"/>
            <a:r>
              <a:rPr lang="en-US" altLang="zh-CN" sz="1400" dirty="0"/>
              <a:t>offset</a:t>
            </a:r>
            <a:r>
              <a:rPr lang="zh-CN" altLang="zh-CN" sz="1400" dirty="0"/>
              <a:t>参数</a:t>
            </a:r>
            <a:r>
              <a:rPr lang="en-US" altLang="zh-CN" sz="1400" dirty="0"/>
              <a:t>  </a:t>
            </a:r>
            <a:r>
              <a:rPr lang="zh-CN" altLang="zh-CN" sz="1400" dirty="0"/>
              <a:t>如果</a:t>
            </a:r>
            <a:r>
              <a:rPr lang="en-US" altLang="zh-CN" sz="1400" dirty="0"/>
              <a:t>offset</a:t>
            </a:r>
            <a:r>
              <a:rPr lang="zh-CN" altLang="zh-CN" sz="1400" dirty="0"/>
              <a:t>为正，则从</a:t>
            </a:r>
            <a:r>
              <a:rPr lang="en-US" altLang="zh-CN" sz="1400" dirty="0"/>
              <a:t>input</a:t>
            </a:r>
            <a:r>
              <a:rPr lang="zh-CN" altLang="zh-CN" sz="1400" dirty="0"/>
              <a:t>数组中该值指定的偏移量开始移除。如果</a:t>
            </a:r>
            <a:r>
              <a:rPr lang="en-US" altLang="zh-CN" sz="1400" dirty="0"/>
              <a:t>offset</a:t>
            </a:r>
            <a:r>
              <a:rPr lang="zh-CN" altLang="zh-CN" sz="1400" dirty="0"/>
              <a:t>为负，则从</a:t>
            </a:r>
            <a:r>
              <a:rPr lang="en-US" altLang="zh-CN" sz="1400" dirty="0"/>
              <a:t>input</a:t>
            </a:r>
            <a:r>
              <a:rPr lang="zh-CN" altLang="zh-CN" sz="1400" dirty="0"/>
              <a:t>末尾倒数该值指定的偏移量开始移除。</a:t>
            </a:r>
          </a:p>
          <a:p>
            <a:pPr lvl="1"/>
            <a:r>
              <a:rPr lang="en-US" altLang="zh-CN" sz="1400" dirty="0"/>
              <a:t>length</a:t>
            </a:r>
            <a:r>
              <a:rPr lang="zh-CN" altLang="zh-CN" sz="1400" dirty="0"/>
              <a:t>参数</a:t>
            </a:r>
            <a:r>
              <a:rPr lang="en-US" altLang="zh-CN" sz="1400" dirty="0"/>
              <a:t>  </a:t>
            </a:r>
            <a:r>
              <a:rPr lang="zh-CN" altLang="zh-CN" sz="1400" dirty="0"/>
              <a:t>如果省略</a:t>
            </a:r>
            <a:r>
              <a:rPr lang="en-US" altLang="zh-CN" sz="1400" dirty="0"/>
              <a:t>length</a:t>
            </a:r>
            <a:r>
              <a:rPr lang="zh-CN" altLang="zh-CN" sz="1400" dirty="0"/>
              <a:t>参数，则移除数组中从</a:t>
            </a:r>
            <a:r>
              <a:rPr lang="en-US" altLang="zh-CN" sz="1400" dirty="0"/>
              <a:t>offset</a:t>
            </a:r>
            <a:r>
              <a:rPr lang="zh-CN" altLang="zh-CN" sz="1400" dirty="0"/>
              <a:t>到结尾的所有部分。如果指定了</a:t>
            </a:r>
            <a:r>
              <a:rPr lang="en-US" altLang="zh-CN" sz="1400" dirty="0"/>
              <a:t>length</a:t>
            </a:r>
            <a:r>
              <a:rPr lang="zh-CN" altLang="zh-CN" sz="1400" dirty="0"/>
              <a:t>且为正值，则移除这么多的元素；如果指定了</a:t>
            </a:r>
            <a:r>
              <a:rPr lang="en-US" altLang="zh-CN" sz="1400" dirty="0"/>
              <a:t>length</a:t>
            </a:r>
            <a:r>
              <a:rPr lang="zh-CN" altLang="zh-CN" sz="1400" dirty="0"/>
              <a:t>且为负值，则移除从</a:t>
            </a:r>
            <a:r>
              <a:rPr lang="en-US" altLang="zh-CN" sz="1400" dirty="0"/>
              <a:t>offset</a:t>
            </a:r>
            <a:r>
              <a:rPr lang="zh-CN" altLang="zh-CN" sz="1400" dirty="0"/>
              <a:t>到数组末尾倒数</a:t>
            </a:r>
            <a:r>
              <a:rPr lang="en-US" altLang="zh-CN" sz="1400" dirty="0"/>
              <a:t>length</a:t>
            </a:r>
            <a:r>
              <a:rPr lang="zh-CN" altLang="zh-CN" sz="1400" dirty="0"/>
              <a:t>为止中间所有的元素。</a:t>
            </a:r>
          </a:p>
          <a:p>
            <a:pPr lvl="1"/>
            <a:r>
              <a:rPr lang="en-US" altLang="zh-CN" sz="1400" dirty="0"/>
              <a:t>replacement</a:t>
            </a:r>
            <a:r>
              <a:rPr lang="zh-CN" altLang="zh-CN" sz="1400" dirty="0"/>
              <a:t>参数</a:t>
            </a:r>
            <a:r>
              <a:rPr lang="en-US" altLang="zh-CN" sz="1400" dirty="0"/>
              <a:t>  </a:t>
            </a:r>
            <a:r>
              <a:rPr lang="zh-CN" altLang="zh-CN" sz="1400" dirty="0"/>
              <a:t>它是一个可选参数，如果设置了该参数的值则用</a:t>
            </a:r>
            <a:r>
              <a:rPr lang="en-US" altLang="zh-CN" sz="1400" dirty="0"/>
              <a:t>replacement</a:t>
            </a:r>
            <a:r>
              <a:rPr lang="zh-CN" altLang="zh-CN" sz="1000" dirty="0"/>
              <a:t>数组中的元素取代。如果不指定该参数的值时，则表示移除数组中的指定的元素。</a:t>
            </a:r>
          </a:p>
        </p:txBody>
      </p:sp>
    </p:spTree>
    <p:extLst>
      <p:ext uri="{BB962C8B-B14F-4D97-AF65-F5344CB8AC3E}">
        <p14:creationId xmlns:p14="http://schemas.microsoft.com/office/powerpoint/2010/main" xmlns="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753</TotalTime>
  <Words>233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替换数组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171</cp:revision>
  <dcterms:created xsi:type="dcterms:W3CDTF">2017-05-05T05:05:06Z</dcterms:created>
  <dcterms:modified xsi:type="dcterms:W3CDTF">2017-06-07T15:15:54Z</dcterms:modified>
</cp:coreProperties>
</file>