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75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默认节" id="{E98FC571-715D-4BD6-81BD-9F936DB464B2}">
          <p14:sldIdLst>
            <p14:sldId id="256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72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2017/5/22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/>
              <a:t>构造函数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642918"/>
            <a:ext cx="7498080" cy="909630"/>
          </a:xfrm>
        </p:spPr>
        <p:txBody>
          <a:bodyPr>
            <a:normAutofit/>
          </a:bodyPr>
          <a:lstStyle/>
          <a:p>
            <a:pPr latinLnBrk="1"/>
            <a:r>
              <a:rPr lang="en-US" sz="1800" dirty="0" smtClean="0"/>
              <a:t>PHP</a:t>
            </a:r>
            <a:r>
              <a:rPr lang="zh-CN" altLang="en-US" sz="1800" dirty="0" smtClean="0"/>
              <a:t>中构造函数的名称被统一命名为</a:t>
            </a:r>
            <a:r>
              <a:rPr lang="en-US" sz="1800" dirty="0" smtClean="0"/>
              <a:t>__construct()</a:t>
            </a:r>
            <a:r>
              <a:rPr lang="zh-CN" altLang="en-US" sz="1800" dirty="0" smtClean="0"/>
              <a:t>（</a:t>
            </a:r>
            <a:r>
              <a:rPr lang="en-US" sz="1800" dirty="0" smtClean="0"/>
              <a:t>__</a:t>
            </a:r>
            <a:r>
              <a:rPr lang="zh-CN" altLang="en-US" sz="1800" dirty="0" smtClean="0"/>
              <a:t>是两个下划线）</a:t>
            </a:r>
            <a:r>
              <a:rPr lang="zh-CN" altLang="en-US" sz="1800" dirty="0" smtClean="0"/>
              <a:t>。构造</a:t>
            </a:r>
            <a:r>
              <a:rPr lang="zh-CN" altLang="en-US" sz="1800" dirty="0" smtClean="0"/>
              <a:t>函数的语法格式如下所示：</a:t>
            </a:r>
            <a:endParaRPr lang="zh-CN" altLang="en-US" sz="1800" dirty="0"/>
          </a:p>
        </p:txBody>
      </p:sp>
      <p:sp>
        <p:nvSpPr>
          <p:cNvPr id="4" name="矩形 3"/>
          <p:cNvSpPr/>
          <p:nvPr/>
        </p:nvSpPr>
        <p:spPr>
          <a:xfrm>
            <a:off x="1500166" y="1500174"/>
            <a:ext cx="678661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function __construct([arg1, arg2 , ... , </a:t>
            </a:r>
            <a:r>
              <a:rPr lang="en-US" sz="1200" dirty="0" err="1" smtClean="0"/>
              <a:t>argn</a:t>
            </a:r>
            <a:r>
              <a:rPr lang="en-US" sz="1200" dirty="0" smtClean="0"/>
              <a:t>]){</a:t>
            </a:r>
            <a:endParaRPr lang="zh-CN" altLang="en-US" sz="1200" dirty="0" smtClean="0"/>
          </a:p>
          <a:p>
            <a:r>
              <a:rPr lang="en-US" sz="1200" dirty="0" smtClean="0"/>
              <a:t>	// </a:t>
            </a:r>
            <a:r>
              <a:rPr lang="zh-CN" altLang="en-US" sz="1200" dirty="0" smtClean="0"/>
              <a:t>构造函数体</a:t>
            </a:r>
          </a:p>
          <a:p>
            <a:r>
              <a:rPr lang="en-US" sz="1200" dirty="0" smtClean="0"/>
              <a:t>}</a:t>
            </a:r>
            <a:endParaRPr lang="zh-CN" altLang="en-US" sz="12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435608" y="2571744"/>
            <a:ext cx="7498080" cy="78581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zh-CN" altLang="en-US" dirty="0" smtClean="0"/>
              <a:t>就像其他任何函数一样，构造函数可以有参数或者默认值</a:t>
            </a:r>
            <a:r>
              <a:rPr lang="zh-CN" altLang="en-US" dirty="0" smtClean="0"/>
              <a:t>。</a:t>
            </a:r>
            <a:r>
              <a:rPr lang="zh-CN" altLang="en-US" dirty="0" smtClean="0"/>
              <a:t>在每个类中最多只允许有一个构造函数。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00166" y="1357298"/>
            <a:ext cx="6786610" cy="295465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smtClean="0"/>
              <a:t>class Student{</a:t>
            </a:r>
            <a:endParaRPr lang="zh-CN" altLang="en-US" sz="1200" dirty="0" smtClean="0"/>
          </a:p>
          <a:p>
            <a:r>
              <a:rPr lang="en-US" sz="1200" dirty="0" smtClean="0"/>
              <a:t>	private $Name;</a:t>
            </a:r>
            <a:endParaRPr lang="zh-CN" altLang="en-US" sz="1200" dirty="0" smtClean="0"/>
          </a:p>
          <a:p>
            <a:r>
              <a:rPr lang="en-US" sz="1200" dirty="0" smtClean="0"/>
              <a:t>	private $Age;</a:t>
            </a:r>
            <a:endParaRPr lang="zh-CN" altLang="en-US" sz="1200" dirty="0" smtClean="0"/>
          </a:p>
          <a:p>
            <a:r>
              <a:rPr lang="en-US" sz="1200" dirty="0" smtClean="0"/>
              <a:t>	function __construct()</a:t>
            </a:r>
            <a:endParaRPr lang="zh-CN" altLang="en-US" sz="1200" dirty="0" smtClean="0"/>
          </a:p>
          <a:p>
            <a:r>
              <a:rPr lang="en-US" sz="1200" dirty="0" smtClean="0"/>
              <a:t>	{</a:t>
            </a:r>
            <a:endParaRPr lang="zh-CN" altLang="en-US" sz="1200" dirty="0" smtClean="0"/>
          </a:p>
          <a:p>
            <a:r>
              <a:rPr lang="en-US" sz="1200" dirty="0" smtClean="0"/>
              <a:t>		$this-&gt;Name="</a:t>
            </a:r>
            <a:r>
              <a:rPr lang="zh-CN" altLang="en-US" sz="1200" dirty="0" smtClean="0"/>
              <a:t>李霞</a:t>
            </a:r>
            <a:r>
              <a:rPr lang="en-US" sz="1200" dirty="0" smtClean="0"/>
              <a:t>";</a:t>
            </a:r>
            <a:endParaRPr lang="zh-CN" altLang="en-US" sz="1200" dirty="0" smtClean="0"/>
          </a:p>
          <a:p>
            <a:r>
              <a:rPr lang="en-US" sz="1200" dirty="0" smtClean="0"/>
              <a:t>		$this-&gt;Age=18;		</a:t>
            </a:r>
            <a:endParaRPr lang="zh-CN" altLang="en-US" sz="1200" dirty="0" smtClean="0"/>
          </a:p>
          <a:p>
            <a:r>
              <a:rPr lang="en-US" sz="1200" dirty="0" smtClean="0"/>
              <a:t>	}</a:t>
            </a:r>
            <a:endParaRPr lang="zh-CN" altLang="en-US" sz="1200" dirty="0" smtClean="0"/>
          </a:p>
          <a:p>
            <a:r>
              <a:rPr lang="en-US" sz="1200" dirty="0" smtClean="0"/>
              <a:t>	public function </a:t>
            </a:r>
            <a:r>
              <a:rPr lang="en-US" sz="1200" dirty="0" err="1" smtClean="0"/>
              <a:t>toString</a:t>
            </a:r>
            <a:r>
              <a:rPr lang="en-US" sz="1200" dirty="0" smtClean="0"/>
              <a:t>()</a:t>
            </a:r>
            <a:endParaRPr lang="zh-CN" altLang="en-US" sz="1200" dirty="0" smtClean="0"/>
          </a:p>
          <a:p>
            <a:r>
              <a:rPr lang="en-US" sz="1200" dirty="0" smtClean="0"/>
              <a:t>	{</a:t>
            </a:r>
            <a:endParaRPr lang="zh-CN" altLang="en-US" sz="1200" dirty="0" smtClean="0"/>
          </a:p>
          <a:p>
            <a:r>
              <a:rPr lang="en-US" sz="1200" dirty="0" smtClean="0"/>
              <a:t>		echo $this-&gt;Name."</a:t>
            </a:r>
            <a:r>
              <a:rPr lang="zh-CN" altLang="en-US" sz="1200" dirty="0" smtClean="0"/>
              <a:t>今年</a:t>
            </a:r>
            <a:r>
              <a:rPr lang="en-US" sz="1200" dirty="0" smtClean="0"/>
              <a:t>".$this-&gt;Age."</a:t>
            </a:r>
            <a:r>
              <a:rPr lang="zh-CN" altLang="en-US" sz="1200" dirty="0" smtClean="0"/>
              <a:t>岁。</a:t>
            </a:r>
            <a:r>
              <a:rPr lang="en-US" sz="1200" dirty="0" smtClean="0"/>
              <a:t>";</a:t>
            </a:r>
            <a:endParaRPr lang="zh-CN" altLang="en-US" sz="1200" dirty="0" smtClean="0"/>
          </a:p>
          <a:p>
            <a:r>
              <a:rPr lang="en-US" sz="1200" dirty="0" smtClean="0"/>
              <a:t>	}</a:t>
            </a:r>
            <a:endParaRPr lang="zh-CN" altLang="en-US" sz="1200" dirty="0" smtClean="0"/>
          </a:p>
          <a:p>
            <a:r>
              <a:rPr lang="en-US" sz="1200" dirty="0" smtClean="0"/>
              <a:t>}</a:t>
            </a:r>
            <a:endParaRPr lang="zh-CN" altLang="en-US" sz="1200" dirty="0" smtClean="0"/>
          </a:p>
          <a:p>
            <a:r>
              <a:rPr lang="en-US" sz="1200" dirty="0" smtClean="0"/>
              <a:t>$</a:t>
            </a:r>
            <a:r>
              <a:rPr lang="en-US" sz="1200" dirty="0" err="1" smtClean="0"/>
              <a:t>stu</a:t>
            </a:r>
            <a:r>
              <a:rPr lang="en-US" sz="1200" dirty="0" smtClean="0"/>
              <a:t>=new Student();</a:t>
            </a:r>
            <a:endParaRPr lang="zh-CN" altLang="en-US" sz="1200" dirty="0" smtClean="0"/>
          </a:p>
          <a:p>
            <a:r>
              <a:rPr lang="en-US" sz="1200" dirty="0" smtClean="0"/>
              <a:t>$</a:t>
            </a:r>
            <a:r>
              <a:rPr lang="en-US" sz="1200" dirty="0" err="1" smtClean="0"/>
              <a:t>stu</a:t>
            </a:r>
            <a:r>
              <a:rPr lang="en-US" sz="1200" dirty="0" smtClean="0"/>
              <a:t>-&gt;</a:t>
            </a:r>
            <a:r>
              <a:rPr lang="en-US" sz="1200" dirty="0" err="1" smtClean="0"/>
              <a:t>toString</a:t>
            </a:r>
            <a:r>
              <a:rPr lang="en-US" sz="1200" dirty="0" smtClean="0"/>
              <a:t>();</a:t>
            </a:r>
            <a:endParaRPr lang="zh-CN" altLang="en-US" sz="1200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1435608" y="357166"/>
            <a:ext cx="7498080" cy="642942"/>
          </a:xfrm>
        </p:spPr>
        <p:txBody>
          <a:bodyPr>
            <a:normAutofit/>
          </a:bodyPr>
          <a:lstStyle/>
          <a:p>
            <a:pPr latinLnBrk="1"/>
            <a:r>
              <a:rPr lang="zh-CN" altLang="en-US" sz="1800" dirty="0" smtClean="0"/>
              <a:t>例如，在创建的</a:t>
            </a:r>
            <a:r>
              <a:rPr lang="en-US" sz="1800" dirty="0" smtClean="0"/>
              <a:t>Student</a:t>
            </a:r>
            <a:r>
              <a:rPr lang="zh-CN" altLang="en-US" sz="1800" dirty="0" smtClean="0"/>
              <a:t>类中定义构造函数</a:t>
            </a:r>
            <a:r>
              <a:rPr lang="en-US" sz="1800" dirty="0" smtClean="0"/>
              <a:t>__construct()</a:t>
            </a:r>
            <a:r>
              <a:rPr lang="zh-CN" altLang="en-US" sz="1800" dirty="0" smtClean="0"/>
              <a:t>，在构造函数中对成员进行初始化设置。代码如下：</a:t>
            </a:r>
            <a:endParaRPr lang="zh-CN" altLang="en-US" sz="1800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435608" y="4500570"/>
            <a:ext cx="7498080" cy="100013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latinLnBrk="1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zh-CN" altLang="en-US" sz="1400" dirty="0" smtClean="0"/>
              <a:t>运行上述</a:t>
            </a:r>
            <a:r>
              <a:rPr lang="en-US" sz="1400" dirty="0" smtClean="0"/>
              <a:t>PHP</a:t>
            </a:r>
            <a:r>
              <a:rPr lang="zh-CN" altLang="en-US" sz="1400" dirty="0" smtClean="0"/>
              <a:t>文件，在页面中将显示：“李霞今年</a:t>
            </a:r>
            <a:r>
              <a:rPr lang="en-US" sz="1400" dirty="0" smtClean="0"/>
              <a:t>18</a:t>
            </a:r>
            <a:r>
              <a:rPr lang="zh-CN" altLang="en-US" sz="1400" dirty="0" smtClean="0"/>
              <a:t>岁。”。因为在执行“</a:t>
            </a:r>
            <a:r>
              <a:rPr lang="en-US" sz="1400" dirty="0" smtClean="0"/>
              <a:t>$</a:t>
            </a:r>
            <a:r>
              <a:rPr lang="en-US" sz="1400" dirty="0" err="1" smtClean="0"/>
              <a:t>stu</a:t>
            </a:r>
            <a:r>
              <a:rPr lang="en-US" sz="1400" dirty="0" smtClean="0"/>
              <a:t>=new Student();</a:t>
            </a:r>
            <a:r>
              <a:rPr lang="zh-CN" altLang="en-US" sz="1400" dirty="0" smtClean="0"/>
              <a:t>”语句创建</a:t>
            </a:r>
            <a:r>
              <a:rPr lang="en-US" sz="1400" dirty="0" smtClean="0"/>
              <a:t>$</a:t>
            </a:r>
            <a:r>
              <a:rPr lang="en-US" sz="1400" dirty="0" err="1" smtClean="0"/>
              <a:t>stu</a:t>
            </a:r>
            <a:r>
              <a:rPr lang="zh-CN" altLang="en-US" sz="1400" dirty="0" smtClean="0"/>
              <a:t>对象时将会自动调用构造函数。在构造函数中对</a:t>
            </a:r>
            <a:r>
              <a:rPr lang="en-US" sz="1400" dirty="0" smtClean="0"/>
              <a:t>$Name</a:t>
            </a:r>
            <a:r>
              <a:rPr lang="zh-CN" altLang="en-US" sz="1400" dirty="0" smtClean="0"/>
              <a:t>字段和</a:t>
            </a:r>
            <a:r>
              <a:rPr lang="en-US" sz="1400" dirty="0" smtClean="0"/>
              <a:t>$Age</a:t>
            </a:r>
            <a:r>
              <a:rPr lang="zh-CN" altLang="en-US" sz="1400" dirty="0" smtClean="0"/>
              <a:t>字段进行了赋值操作。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322</TotalTime>
  <Words>162</Words>
  <Application>Microsoft Office PowerPoint</Application>
  <PresentationFormat>全屏显示(4:3)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夏至</vt:lpstr>
      <vt:lpstr>构造函数</vt:lpstr>
      <vt:lpstr>幻灯片 2</vt:lpstr>
      <vt:lpstr>幻灯片 3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92</cp:revision>
  <dcterms:created xsi:type="dcterms:W3CDTF">2017-05-05T05:05:06Z</dcterms:created>
  <dcterms:modified xsi:type="dcterms:W3CDTF">2017-05-22T13:12:35Z</dcterms:modified>
</cp:coreProperties>
</file>