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4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8FC571-715D-4BD6-81BD-9F936DB464B2}">
          <p14:sldIdLst>
            <p14:sldId id="256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>
                <a:effectLst/>
              </a:rPr>
              <a:t>查找值是否存在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52546" y="1741587"/>
            <a:ext cx="665215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bool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in_array</a:t>
            </a:r>
            <a:r>
              <a:rPr lang="en-US" altLang="zh-CN" sz="1600" dirty="0"/>
              <a:t> ( mixed needle, array haystack [, 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 strict] )</a:t>
            </a:r>
            <a:endParaRPr lang="zh-CN" altLang="zh-CN" sz="16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43608" y="548680"/>
            <a:ext cx="7498080" cy="108609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800" dirty="0" err="1"/>
              <a:t>in_array</a:t>
            </a:r>
            <a:r>
              <a:rPr lang="en-US" altLang="zh-CN" sz="1800" dirty="0"/>
              <a:t>()</a:t>
            </a:r>
            <a:r>
              <a:rPr lang="zh-CN" altLang="zh-CN" sz="1800" dirty="0"/>
              <a:t>函数检查数组中是否存在某个值。基本形式如下：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043608" y="2348880"/>
            <a:ext cx="7498080" cy="367240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在上述形式中，</a:t>
            </a:r>
            <a:r>
              <a:rPr lang="en-US" altLang="zh-CN" sz="1800" dirty="0" err="1"/>
              <a:t>in_array</a:t>
            </a:r>
            <a:r>
              <a:rPr lang="en-US" altLang="zh-CN" sz="1800" dirty="0"/>
              <a:t>()</a:t>
            </a:r>
            <a:r>
              <a:rPr lang="zh-CN" altLang="zh-CN" sz="1800" dirty="0"/>
              <a:t>函数自动在</a:t>
            </a:r>
            <a:r>
              <a:rPr lang="en-US" altLang="zh-CN" sz="1800" dirty="0"/>
              <a:t>haystack</a:t>
            </a:r>
            <a:r>
              <a:rPr lang="zh-CN" altLang="zh-CN" sz="1800" dirty="0"/>
              <a:t>中搜索</a:t>
            </a:r>
            <a:r>
              <a:rPr lang="en-US" altLang="zh-CN" sz="1800" dirty="0"/>
              <a:t>needle</a:t>
            </a:r>
            <a:r>
              <a:rPr lang="zh-CN" altLang="zh-CN" sz="1800" dirty="0"/>
              <a:t>项，如果找到则返回</a:t>
            </a:r>
            <a:r>
              <a:rPr lang="en-US" altLang="zh-CN" sz="1800" dirty="0"/>
              <a:t>true</a:t>
            </a:r>
            <a:r>
              <a:rPr lang="zh-CN" altLang="zh-CN" sz="1800" dirty="0"/>
              <a:t>，否则返回</a:t>
            </a:r>
            <a:r>
              <a:rPr lang="en-US" altLang="zh-CN" sz="1800" dirty="0"/>
              <a:t>false</a:t>
            </a:r>
            <a:r>
              <a:rPr lang="zh-CN" altLang="zh-CN" sz="1800" dirty="0"/>
              <a:t>。</a:t>
            </a:r>
            <a:r>
              <a:rPr lang="en-US" altLang="zh-CN" sz="1800" dirty="0"/>
              <a:t>strict</a:t>
            </a:r>
            <a:r>
              <a:rPr lang="zh-CN" altLang="zh-CN" sz="1800" dirty="0"/>
              <a:t>是一个可选参数，当它的值为</a:t>
            </a:r>
            <a:r>
              <a:rPr lang="en-US" altLang="zh-CN" sz="1800" dirty="0"/>
              <a:t>true</a:t>
            </a:r>
            <a:r>
              <a:rPr lang="zh-CN" altLang="zh-CN" sz="1800" dirty="0"/>
              <a:t>时，表示</a:t>
            </a:r>
            <a:r>
              <a:rPr lang="en-US" altLang="zh-CN" sz="1800" dirty="0" err="1"/>
              <a:t>in_array</a:t>
            </a:r>
            <a:r>
              <a:rPr lang="en-US" altLang="zh-CN" sz="1800" dirty="0"/>
              <a:t>()</a:t>
            </a:r>
            <a:r>
              <a:rPr lang="zh-CN" altLang="zh-CN" sz="1800" dirty="0"/>
              <a:t>函数还会检查</a:t>
            </a:r>
            <a:r>
              <a:rPr lang="en-US" altLang="zh-CN" sz="1800" dirty="0"/>
              <a:t>needle</a:t>
            </a:r>
            <a:r>
              <a:rPr lang="zh-CN" altLang="zh-CN" sz="1800" dirty="0"/>
              <a:t>的类型是否和</a:t>
            </a:r>
            <a:r>
              <a:rPr lang="en-US" altLang="zh-CN" sz="1800" dirty="0"/>
              <a:t>haystack</a:t>
            </a:r>
            <a:r>
              <a:rPr lang="zh-CN" altLang="zh-CN" sz="1800" dirty="0"/>
              <a:t>中的相同。另外，在</a:t>
            </a:r>
            <a:r>
              <a:rPr lang="en-US" altLang="zh-CN" sz="1800" dirty="0" err="1"/>
              <a:t>in_array</a:t>
            </a:r>
            <a:r>
              <a:rPr lang="en-US" altLang="zh-CN" sz="1800" dirty="0"/>
              <a:t>()</a:t>
            </a:r>
            <a:r>
              <a:rPr lang="zh-CN" altLang="zh-CN" sz="1800" dirty="0"/>
              <a:t>函数中，如果</a:t>
            </a:r>
            <a:r>
              <a:rPr lang="en-US" altLang="zh-CN" sz="1800" dirty="0"/>
              <a:t>needle</a:t>
            </a:r>
            <a:r>
              <a:rPr lang="zh-CN" altLang="zh-CN" sz="1800"/>
              <a:t>是一个字符串，则比较是区分大小写的。</a:t>
            </a:r>
          </a:p>
        </p:txBody>
      </p:sp>
    </p:spTree>
    <p:extLst>
      <p:ext uri="{BB962C8B-B14F-4D97-AF65-F5344CB8AC3E}">
        <p14:creationId xmlns:p14="http://schemas.microsoft.com/office/powerpoint/2010/main" val="423831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726</TotalTime>
  <Words>113</Words>
  <Application>Microsoft Office PowerPoint</Application>
  <PresentationFormat>全屏显示(4:3)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查找值是否存在</vt:lpstr>
      <vt:lpstr>PowerPoint 演示文稿</vt:lpstr>
    </vt:vector>
  </TitlesOfParts>
  <Company>tangguo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175</cp:revision>
  <dcterms:created xsi:type="dcterms:W3CDTF">2017-05-05T05:05:06Z</dcterms:created>
  <dcterms:modified xsi:type="dcterms:W3CDTF">2017-06-06T05:49:14Z</dcterms:modified>
</cp:coreProperties>
</file>