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98FC571-715D-4BD6-81BD-9F936DB464B2}">
          <p14:sldIdLst>
            <p14:sldId id="256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>
                <a:effectLst/>
              </a:rPr>
              <a:t>查找键名是否存在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2546" y="1741587"/>
            <a:ext cx="665215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bool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array_key_exists</a:t>
            </a:r>
            <a:r>
              <a:rPr lang="en-US" altLang="zh-CN" sz="1600" dirty="0"/>
              <a:t> ( mixed key, array search )</a:t>
            </a:r>
            <a:endParaRPr lang="zh-CN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108609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中提供了</a:t>
            </a:r>
            <a:r>
              <a:rPr lang="en-US" altLang="zh-CN" sz="1800" dirty="0" err="1"/>
              <a:t>array_key_exists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函数用于查找和检测在数组中是否有指定的键名。基本形式如下：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043608" y="2348880"/>
            <a:ext cx="749808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在上述形式中，</a:t>
            </a:r>
            <a:r>
              <a:rPr lang="en-US" altLang="zh-CN" sz="1800" dirty="0" err="1"/>
              <a:t>array_key_exists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函数在指定的</a:t>
            </a:r>
            <a:r>
              <a:rPr lang="en-US" altLang="zh-CN" sz="1800" dirty="0"/>
              <a:t>key</a:t>
            </a:r>
            <a:r>
              <a:rPr lang="zh-CN" altLang="zh-CN" sz="1800" dirty="0"/>
              <a:t>存在于数组中时返回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  <a:r>
              <a:rPr lang="en-US" altLang="zh-CN" sz="1800" dirty="0"/>
              <a:t>key</a:t>
            </a:r>
            <a:r>
              <a:rPr lang="zh-CN" altLang="zh-CN" sz="1800" dirty="0"/>
              <a:t>可以是任何能作为数组索引的值，而且</a:t>
            </a:r>
            <a:r>
              <a:rPr lang="en-US" altLang="zh-CN" sz="1800" dirty="0" err="1"/>
              <a:t>array_key_exists</a:t>
            </a:r>
            <a:r>
              <a:rPr lang="en-US" altLang="zh-CN" sz="1800" dirty="0"/>
              <a:t>()</a:t>
            </a:r>
            <a:r>
              <a:rPr lang="zh-CN" altLang="zh-CN" sz="1800"/>
              <a:t>函数也可用于对象。</a:t>
            </a:r>
          </a:p>
        </p:txBody>
      </p:sp>
    </p:spTree>
    <p:extLst>
      <p:ext uri="{BB962C8B-B14F-4D97-AF65-F5344CB8AC3E}">
        <p14:creationId xmlns:p14="http://schemas.microsoft.com/office/powerpoint/2010/main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725</TotalTime>
  <Words>79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查找键名是否存在</vt:lpstr>
      <vt:lpstr>PowerPoint 演示文稿</vt:lpstr>
    </vt:vector>
  </TitlesOfParts>
  <Company>tangguo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zhht</cp:lastModifiedBy>
  <cp:revision>173</cp:revision>
  <dcterms:created xsi:type="dcterms:W3CDTF">2017-05-05T05:05:06Z</dcterms:created>
  <dcterms:modified xsi:type="dcterms:W3CDTF">2017-06-06T05:48:19Z</dcterms:modified>
</cp:coreProperties>
</file>