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4" r:id="rId3"/>
    <p:sldId id="281" r:id="rId4"/>
    <p:sldId id="282" r:id="rId5"/>
    <p:sldId id="283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默认节" id="{E98FC571-715D-4BD6-81BD-9F936DB464B2}">
          <p14:sldIdLst>
            <p14:sldId id="256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7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 smtClean="0"/>
              <a:t>比较字符串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-120426"/>
            <a:ext cx="7498080" cy="1143000"/>
          </a:xfrm>
        </p:spPr>
        <p:txBody>
          <a:bodyPr/>
          <a:lstStyle/>
          <a:p>
            <a:r>
              <a:rPr lang="en-US" dirty="0" err="1" smtClean="0"/>
              <a:t>strcasecmp</a:t>
            </a:r>
            <a:r>
              <a:rPr lang="en-US" dirty="0" smtClean="0"/>
              <a:t>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10733" y="908720"/>
            <a:ext cx="7498080" cy="4320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sz="1600" dirty="0" err="1" smtClean="0"/>
              <a:t>strcasecmp</a:t>
            </a:r>
            <a:r>
              <a:rPr lang="en-US" sz="1600" dirty="0" smtClean="0"/>
              <a:t>()</a:t>
            </a:r>
            <a:r>
              <a:rPr lang="zh-CN" altLang="en-US" sz="1600" dirty="0" smtClean="0"/>
              <a:t>函数可以执行不区分大小写的比较，语法格式如下：</a:t>
            </a:r>
            <a:endParaRPr lang="zh-CN" altLang="zh-CN" sz="1600" dirty="0"/>
          </a:p>
        </p:txBody>
      </p:sp>
      <p:sp>
        <p:nvSpPr>
          <p:cNvPr id="7" name="矩形 6"/>
          <p:cNvSpPr/>
          <p:nvPr/>
        </p:nvSpPr>
        <p:spPr>
          <a:xfrm>
            <a:off x="1691680" y="1412776"/>
            <a:ext cx="6243214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err="1" smtClean="0"/>
              <a:t>int</a:t>
            </a:r>
            <a:r>
              <a:rPr lang="en-US" sz="1100" dirty="0" smtClean="0"/>
              <a:t> </a:t>
            </a:r>
            <a:r>
              <a:rPr lang="en-US" sz="1100" dirty="0" err="1" smtClean="0"/>
              <a:t>strcasecmp</a:t>
            </a:r>
            <a:r>
              <a:rPr lang="en-US" sz="1100" dirty="0" smtClean="0"/>
              <a:t> ( string $str1 , string $str2 )</a:t>
            </a:r>
            <a:endParaRPr lang="zh-CN" altLang="en-US" sz="1100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210733" y="1772816"/>
            <a:ext cx="7498080" cy="86409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600" dirty="0" smtClean="0"/>
              <a:t>如果</a:t>
            </a:r>
            <a:r>
              <a:rPr lang="en-US" sz="1600" dirty="0" smtClean="0"/>
              <a:t>$str1</a:t>
            </a:r>
            <a:r>
              <a:rPr lang="zh-CN" altLang="en-US" sz="1600" dirty="0" smtClean="0"/>
              <a:t>小于</a:t>
            </a:r>
            <a:r>
              <a:rPr lang="en-US" sz="1600" dirty="0" smtClean="0"/>
              <a:t>$str2</a:t>
            </a:r>
            <a:r>
              <a:rPr lang="zh-CN" altLang="en-US" sz="1600" dirty="0" smtClean="0"/>
              <a:t>，则返回小于</a:t>
            </a:r>
            <a:r>
              <a:rPr lang="en-US" sz="1600" dirty="0" smtClean="0"/>
              <a:t>0</a:t>
            </a:r>
            <a:r>
              <a:rPr lang="zh-CN" altLang="en-US" sz="1600" dirty="0" smtClean="0"/>
              <a:t>的值；如果</a:t>
            </a:r>
            <a:r>
              <a:rPr lang="en-US" sz="1600" dirty="0" smtClean="0"/>
              <a:t>$str1</a:t>
            </a:r>
            <a:r>
              <a:rPr lang="zh-CN" altLang="en-US" sz="1600" dirty="0" smtClean="0"/>
              <a:t>大于</a:t>
            </a:r>
            <a:r>
              <a:rPr lang="en-US" sz="1600" dirty="0" smtClean="0"/>
              <a:t>$str2</a:t>
            </a:r>
            <a:r>
              <a:rPr lang="zh-CN" altLang="en-US" sz="1600" dirty="0" smtClean="0"/>
              <a:t>，则返回大于</a:t>
            </a:r>
            <a:r>
              <a:rPr lang="en-US" sz="1600" dirty="0" smtClean="0"/>
              <a:t>0</a:t>
            </a:r>
            <a:r>
              <a:rPr lang="zh-CN" altLang="en-US" sz="1600" dirty="0" smtClean="0"/>
              <a:t>的值；如果</a:t>
            </a:r>
            <a:r>
              <a:rPr lang="en-US" sz="1600" dirty="0" smtClean="0"/>
              <a:t>$str1</a:t>
            </a:r>
            <a:r>
              <a:rPr lang="zh-CN" altLang="en-US" sz="1600" dirty="0" smtClean="0"/>
              <a:t>等于</a:t>
            </a:r>
            <a:r>
              <a:rPr lang="en-US" sz="1600" dirty="0" smtClean="0"/>
              <a:t>$str2</a:t>
            </a:r>
            <a:r>
              <a:rPr lang="zh-CN" altLang="en-US" sz="1600" dirty="0" smtClean="0"/>
              <a:t>，则返回</a:t>
            </a:r>
            <a:r>
              <a:rPr lang="en-US" sz="1600" dirty="0" smtClean="0"/>
              <a:t>0</a:t>
            </a:r>
            <a:r>
              <a:rPr lang="zh-CN" altLang="en-US" sz="1600" dirty="0" smtClean="0"/>
              <a:t>。</a:t>
            </a:r>
            <a:endParaRPr lang="zh-CN" altLang="zh-CN" sz="1600" dirty="0"/>
          </a:p>
        </p:txBody>
      </p:sp>
      <p:sp>
        <p:nvSpPr>
          <p:cNvPr id="13" name="矩形 12"/>
          <p:cNvSpPr/>
          <p:nvPr/>
        </p:nvSpPr>
        <p:spPr>
          <a:xfrm>
            <a:off x="1691680" y="2636912"/>
            <a:ext cx="6696744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function </a:t>
            </a:r>
            <a:r>
              <a:rPr lang="en-US" sz="1100" dirty="0" err="1" smtClean="0"/>
              <a:t>CompareString</a:t>
            </a:r>
            <a:r>
              <a:rPr lang="en-US" sz="1100" dirty="0" smtClean="0"/>
              <a:t>($str1, $str2)</a:t>
            </a:r>
            <a:endParaRPr lang="zh-CN" altLang="en-US" sz="1100" dirty="0" smtClean="0"/>
          </a:p>
          <a:p>
            <a:r>
              <a:rPr lang="en-US" sz="1100" dirty="0" smtClean="0"/>
              <a:t>{</a:t>
            </a:r>
            <a:endParaRPr lang="zh-CN" altLang="en-US" sz="1100" dirty="0" smtClean="0"/>
          </a:p>
          <a:p>
            <a:r>
              <a:rPr lang="en-US" sz="1100" dirty="0" smtClean="0"/>
              <a:t>	$result=</a:t>
            </a:r>
            <a:r>
              <a:rPr lang="en-US" sz="1100" dirty="0" err="1" smtClean="0"/>
              <a:t>strcasecmp</a:t>
            </a:r>
            <a:r>
              <a:rPr lang="en-US" sz="1100" dirty="0" smtClean="0"/>
              <a:t>($str1, $str2);	//</a:t>
            </a:r>
            <a:r>
              <a:rPr lang="zh-CN" altLang="en-US" sz="1100" dirty="0" smtClean="0"/>
              <a:t>比较</a:t>
            </a:r>
            <a:r>
              <a:rPr lang="en-US" sz="1100" dirty="0" smtClean="0"/>
              <a:t>$str1</a:t>
            </a:r>
            <a:r>
              <a:rPr lang="zh-CN" altLang="en-US" sz="1100" dirty="0" smtClean="0"/>
              <a:t>和</a:t>
            </a:r>
            <a:r>
              <a:rPr lang="en-US" sz="1100" dirty="0" smtClean="0"/>
              <a:t>$st2</a:t>
            </a:r>
            <a:r>
              <a:rPr lang="zh-CN" altLang="en-US" sz="1100" dirty="0" smtClean="0"/>
              <a:t>，将结果保存到</a:t>
            </a:r>
            <a:r>
              <a:rPr lang="en-US" sz="1100" dirty="0" smtClean="0"/>
              <a:t>$result</a:t>
            </a:r>
            <a:endParaRPr lang="zh-CN" altLang="en-US" sz="1100" dirty="0" smtClean="0"/>
          </a:p>
          <a:p>
            <a:r>
              <a:rPr lang="en-US" sz="1100" dirty="0" smtClean="0"/>
              <a:t>	if($result==0)</a:t>
            </a:r>
            <a:endParaRPr lang="zh-CN" altLang="en-US" sz="1100" dirty="0" smtClean="0"/>
          </a:p>
          <a:p>
            <a:r>
              <a:rPr lang="en-US" sz="1100" dirty="0" smtClean="0"/>
              <a:t>	{</a:t>
            </a:r>
            <a:endParaRPr lang="zh-CN" altLang="en-US" sz="1100" dirty="0" smtClean="0"/>
          </a:p>
          <a:p>
            <a:r>
              <a:rPr lang="en-US" sz="1100" dirty="0" smtClean="0"/>
              <a:t>		echo "</a:t>
            </a:r>
            <a:r>
              <a:rPr lang="zh-CN" altLang="en-US" sz="1100" dirty="0" smtClean="0"/>
              <a:t>两个字符串相同</a:t>
            </a:r>
            <a:r>
              <a:rPr lang="en-US" sz="1100" dirty="0" smtClean="0"/>
              <a:t>";</a:t>
            </a:r>
            <a:endParaRPr lang="zh-CN" altLang="en-US" sz="1100" dirty="0" smtClean="0"/>
          </a:p>
          <a:p>
            <a:r>
              <a:rPr lang="en-US" sz="1100" dirty="0" smtClean="0"/>
              <a:t>	}</a:t>
            </a:r>
            <a:r>
              <a:rPr lang="en-US" sz="1100" dirty="0" err="1" smtClean="0"/>
              <a:t>elseif</a:t>
            </a:r>
            <a:r>
              <a:rPr lang="en-US" sz="1100" dirty="0" smtClean="0"/>
              <a:t> ($result&gt;0)</a:t>
            </a:r>
            <a:endParaRPr lang="zh-CN" altLang="en-US" sz="1100" dirty="0" smtClean="0"/>
          </a:p>
          <a:p>
            <a:r>
              <a:rPr lang="en-US" sz="1100" dirty="0" smtClean="0"/>
              <a:t>	{</a:t>
            </a:r>
            <a:endParaRPr lang="zh-CN" altLang="en-US" sz="1100" dirty="0" smtClean="0"/>
          </a:p>
          <a:p>
            <a:r>
              <a:rPr lang="en-US" sz="1100" dirty="0" smtClean="0"/>
              <a:t>		echo "$str1 </a:t>
            </a:r>
            <a:r>
              <a:rPr lang="zh-CN" altLang="en-US" sz="1100" dirty="0" smtClean="0"/>
              <a:t>大于</a:t>
            </a:r>
            <a:r>
              <a:rPr lang="en-US" sz="1100" dirty="0" smtClean="0"/>
              <a:t> $str2";</a:t>
            </a:r>
            <a:endParaRPr lang="zh-CN" altLang="en-US" sz="1100" dirty="0" smtClean="0"/>
          </a:p>
          <a:p>
            <a:r>
              <a:rPr lang="en-US" sz="1100" dirty="0" smtClean="0"/>
              <a:t>	}</a:t>
            </a:r>
            <a:endParaRPr lang="zh-CN" altLang="en-US" sz="1100" dirty="0" smtClean="0"/>
          </a:p>
          <a:p>
            <a:r>
              <a:rPr lang="en-US" sz="1100" dirty="0" smtClean="0"/>
              <a:t>	else {</a:t>
            </a:r>
            <a:endParaRPr lang="zh-CN" altLang="en-US" sz="1100" dirty="0" smtClean="0"/>
          </a:p>
          <a:p>
            <a:r>
              <a:rPr lang="en-US" sz="1100" dirty="0" smtClean="0"/>
              <a:t>		echo "$str1 </a:t>
            </a:r>
            <a:r>
              <a:rPr lang="zh-CN" altLang="en-US" sz="1100" dirty="0" smtClean="0"/>
              <a:t>小于</a:t>
            </a:r>
            <a:r>
              <a:rPr lang="en-US" sz="1100" dirty="0" smtClean="0"/>
              <a:t> $str2";</a:t>
            </a:r>
            <a:endParaRPr lang="zh-CN" altLang="en-US" sz="1100" dirty="0" smtClean="0"/>
          </a:p>
          <a:p>
            <a:r>
              <a:rPr lang="en-US" sz="1100" dirty="0" smtClean="0"/>
              <a:t>	}</a:t>
            </a:r>
            <a:endParaRPr lang="zh-CN" altLang="en-US" sz="1100" dirty="0" smtClean="0"/>
          </a:p>
          <a:p>
            <a:r>
              <a:rPr lang="en-US" sz="1100" dirty="0" smtClean="0"/>
              <a:t>}</a:t>
            </a:r>
            <a:endParaRPr lang="zh-CN" altLang="en-US" sz="1100" dirty="0" smtClean="0"/>
          </a:p>
          <a:p>
            <a:r>
              <a:rPr lang="en-US" sz="1100" dirty="0" err="1" smtClean="0"/>
              <a:t>CompareString</a:t>
            </a:r>
            <a:r>
              <a:rPr lang="en-US" sz="1100" dirty="0" smtClean="0"/>
              <a:t>("</a:t>
            </a:r>
            <a:r>
              <a:rPr lang="en-US" sz="1100" dirty="0" err="1" smtClean="0"/>
              <a:t>hello","hello</a:t>
            </a:r>
            <a:r>
              <a:rPr lang="en-US" sz="1100" dirty="0" smtClean="0"/>
              <a:t>");			//</a:t>
            </a:r>
            <a:r>
              <a:rPr lang="zh-CN" altLang="en-US" sz="1100" dirty="0" smtClean="0"/>
              <a:t>输出：两个字符串相同</a:t>
            </a:r>
          </a:p>
          <a:p>
            <a:r>
              <a:rPr lang="en-US" sz="1100" dirty="0" err="1" smtClean="0"/>
              <a:t>CompareString</a:t>
            </a:r>
            <a:r>
              <a:rPr lang="en-US" sz="1100" dirty="0" smtClean="0"/>
              <a:t>("</a:t>
            </a:r>
            <a:r>
              <a:rPr lang="en-US" sz="1100" dirty="0" err="1" smtClean="0"/>
              <a:t>PHP","php</a:t>
            </a:r>
            <a:r>
              <a:rPr lang="en-US" sz="1100" dirty="0" smtClean="0"/>
              <a:t>");			//</a:t>
            </a:r>
            <a:r>
              <a:rPr lang="zh-CN" altLang="en-US" sz="1100" dirty="0" smtClean="0"/>
              <a:t>输出：两个字符串相同</a:t>
            </a:r>
          </a:p>
          <a:p>
            <a:r>
              <a:rPr lang="en-US" sz="1100" dirty="0" err="1" smtClean="0"/>
              <a:t>CompareString</a:t>
            </a:r>
            <a:r>
              <a:rPr lang="en-US" sz="1100" dirty="0" smtClean="0"/>
              <a:t>("php","php5");			//</a:t>
            </a:r>
            <a:r>
              <a:rPr lang="zh-CN" altLang="en-US" sz="1100" dirty="0" smtClean="0"/>
              <a:t>输出：</a:t>
            </a:r>
            <a:r>
              <a:rPr lang="en-US" sz="1100" dirty="0" err="1" smtClean="0"/>
              <a:t>php</a:t>
            </a:r>
            <a:r>
              <a:rPr lang="en-US" sz="1100" dirty="0" smtClean="0"/>
              <a:t> </a:t>
            </a:r>
            <a:r>
              <a:rPr lang="zh-CN" altLang="en-US" sz="1100" dirty="0" smtClean="0"/>
              <a:t>小于</a:t>
            </a:r>
            <a:r>
              <a:rPr lang="en-US" sz="1100" dirty="0" smtClean="0"/>
              <a:t> php5</a:t>
            </a:r>
            <a:endParaRPr lang="zh-CN" altLang="en-US" sz="1100" dirty="0" smtClean="0"/>
          </a:p>
          <a:p>
            <a:r>
              <a:rPr lang="en-US" sz="1100" dirty="0" err="1" smtClean="0"/>
              <a:t>CompareString</a:t>
            </a:r>
            <a:r>
              <a:rPr lang="en-US" sz="1100" dirty="0" smtClean="0"/>
              <a:t>("Good9","Good");			//</a:t>
            </a:r>
            <a:r>
              <a:rPr lang="zh-CN" altLang="en-US" sz="1100" dirty="0" smtClean="0"/>
              <a:t>输出：</a:t>
            </a:r>
            <a:r>
              <a:rPr lang="en-US" sz="1100" dirty="0" smtClean="0"/>
              <a:t>Good9 </a:t>
            </a:r>
            <a:r>
              <a:rPr lang="zh-CN" altLang="en-US" sz="1100" dirty="0" smtClean="0"/>
              <a:t>大于</a:t>
            </a:r>
            <a:r>
              <a:rPr lang="en-US" sz="1100" dirty="0" smtClean="0"/>
              <a:t> Good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-120426"/>
            <a:ext cx="7498080" cy="1143000"/>
          </a:xfrm>
        </p:spPr>
        <p:txBody>
          <a:bodyPr/>
          <a:lstStyle/>
          <a:p>
            <a:r>
              <a:rPr lang="en-US" dirty="0" err="1" smtClean="0"/>
              <a:t>strcmp</a:t>
            </a:r>
            <a:r>
              <a:rPr lang="en-US" dirty="0" smtClean="0"/>
              <a:t>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10733" y="1268760"/>
            <a:ext cx="7498080" cy="36004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sz="1600" dirty="0" err="1" smtClean="0"/>
              <a:t>strcmp</a:t>
            </a:r>
            <a:r>
              <a:rPr lang="en-US" sz="1600" dirty="0" smtClean="0"/>
              <a:t>()</a:t>
            </a:r>
            <a:r>
              <a:rPr lang="zh-CN" altLang="en-US" sz="1600" dirty="0" smtClean="0"/>
              <a:t>函数在</a:t>
            </a:r>
            <a:r>
              <a:rPr lang="zh-CN" altLang="en-US" sz="1600" dirty="0" smtClean="0"/>
              <a:t>比较时区分大小写。语法格式如下：</a:t>
            </a:r>
            <a:endParaRPr lang="zh-CN" altLang="zh-CN" sz="1600" dirty="0"/>
          </a:p>
        </p:txBody>
      </p:sp>
      <p:sp>
        <p:nvSpPr>
          <p:cNvPr id="7" name="矩形 6"/>
          <p:cNvSpPr/>
          <p:nvPr/>
        </p:nvSpPr>
        <p:spPr>
          <a:xfrm>
            <a:off x="1691680" y="1772816"/>
            <a:ext cx="6243214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err="1" smtClean="0"/>
              <a:t>int</a:t>
            </a:r>
            <a:r>
              <a:rPr lang="en-US" sz="1100" dirty="0" smtClean="0"/>
              <a:t> </a:t>
            </a:r>
            <a:r>
              <a:rPr lang="en-US" sz="1100" dirty="0" err="1" smtClean="0"/>
              <a:t>strcmp</a:t>
            </a:r>
            <a:r>
              <a:rPr lang="en-US" sz="1100" dirty="0" smtClean="0"/>
              <a:t> ( string $str1 , string $str2 )</a:t>
            </a:r>
            <a:endParaRPr lang="zh-CN" altLang="en-US" sz="1100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210733" y="2348880"/>
            <a:ext cx="7498080" cy="86409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600" dirty="0" smtClean="0"/>
              <a:t>如果</a:t>
            </a:r>
            <a:r>
              <a:rPr lang="en-US" sz="1600" dirty="0" smtClean="0"/>
              <a:t>$str1</a:t>
            </a:r>
            <a:r>
              <a:rPr lang="zh-CN" altLang="en-US" sz="1600" dirty="0" smtClean="0"/>
              <a:t>小于</a:t>
            </a:r>
            <a:r>
              <a:rPr lang="en-US" sz="1600" dirty="0" smtClean="0"/>
              <a:t>$str2</a:t>
            </a:r>
            <a:r>
              <a:rPr lang="zh-CN" altLang="en-US" sz="1600" dirty="0" smtClean="0"/>
              <a:t>，则返回小于</a:t>
            </a:r>
            <a:r>
              <a:rPr lang="en-US" sz="1600" dirty="0" smtClean="0"/>
              <a:t>0</a:t>
            </a:r>
            <a:r>
              <a:rPr lang="zh-CN" altLang="en-US" sz="1600" dirty="0" smtClean="0"/>
              <a:t>的值；如果</a:t>
            </a:r>
            <a:r>
              <a:rPr lang="en-US" sz="1600" dirty="0" smtClean="0"/>
              <a:t>$str1</a:t>
            </a:r>
            <a:r>
              <a:rPr lang="zh-CN" altLang="en-US" sz="1600" dirty="0" smtClean="0"/>
              <a:t>大于</a:t>
            </a:r>
            <a:r>
              <a:rPr lang="en-US" sz="1600" dirty="0" smtClean="0"/>
              <a:t>$str2</a:t>
            </a:r>
            <a:r>
              <a:rPr lang="zh-CN" altLang="en-US" sz="1600" dirty="0" smtClean="0"/>
              <a:t>，则返回大于</a:t>
            </a:r>
            <a:r>
              <a:rPr lang="en-US" sz="1600" dirty="0" smtClean="0"/>
              <a:t>0</a:t>
            </a:r>
            <a:r>
              <a:rPr lang="zh-CN" altLang="en-US" sz="1600" dirty="0" smtClean="0"/>
              <a:t>的值；如果</a:t>
            </a:r>
            <a:r>
              <a:rPr lang="en-US" sz="1600" dirty="0" smtClean="0"/>
              <a:t>$str1</a:t>
            </a:r>
            <a:r>
              <a:rPr lang="zh-CN" altLang="en-US" sz="1600" dirty="0" smtClean="0"/>
              <a:t>等于</a:t>
            </a:r>
            <a:r>
              <a:rPr lang="en-US" sz="1600" dirty="0" smtClean="0"/>
              <a:t>$str2</a:t>
            </a:r>
            <a:r>
              <a:rPr lang="zh-CN" altLang="en-US" sz="1600" dirty="0" smtClean="0"/>
              <a:t>，则返回</a:t>
            </a:r>
            <a:r>
              <a:rPr lang="en-US" sz="1600" dirty="0" smtClean="0"/>
              <a:t>0</a:t>
            </a:r>
            <a:r>
              <a:rPr lang="zh-CN" altLang="en-US" sz="1600" dirty="0" smtClean="0"/>
              <a:t>。</a:t>
            </a:r>
            <a:endParaRPr lang="zh-CN" altLang="zh-CN" sz="1600" dirty="0"/>
          </a:p>
        </p:txBody>
      </p:sp>
      <p:sp>
        <p:nvSpPr>
          <p:cNvPr id="8" name="矩形 7"/>
          <p:cNvSpPr/>
          <p:nvPr/>
        </p:nvSpPr>
        <p:spPr>
          <a:xfrm>
            <a:off x="1691680" y="3284984"/>
            <a:ext cx="6243214" cy="110799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&lt;?</a:t>
            </a:r>
            <a:r>
              <a:rPr lang="en-US" sz="1100" dirty="0" err="1" smtClean="0"/>
              <a:t>php</a:t>
            </a:r>
            <a:endParaRPr lang="zh-CN" altLang="en-US" sz="1100" dirty="0" smtClean="0"/>
          </a:p>
          <a:p>
            <a:r>
              <a:rPr lang="en-US" sz="1100" dirty="0" smtClean="0"/>
              <a:t>if(</a:t>
            </a:r>
            <a:r>
              <a:rPr lang="en-US" sz="1100" dirty="0" err="1" smtClean="0"/>
              <a:t>strcmp</a:t>
            </a:r>
            <a:r>
              <a:rPr lang="en-US" sz="1100" dirty="0" smtClean="0"/>
              <a:t>("</a:t>
            </a:r>
            <a:r>
              <a:rPr lang="en-US" sz="1100" dirty="0" err="1" smtClean="0"/>
              <a:t>Hello","hello</a:t>
            </a:r>
            <a:r>
              <a:rPr lang="en-US" sz="1100" dirty="0" smtClean="0"/>
              <a:t>")==0)	</a:t>
            </a:r>
            <a:r>
              <a:rPr lang="en-US" sz="1100" dirty="0" smtClean="0"/>
              <a:t>//</a:t>
            </a:r>
            <a:r>
              <a:rPr lang="zh-CN" altLang="en-US" sz="1100" dirty="0" smtClean="0"/>
              <a:t>比较</a:t>
            </a:r>
            <a:r>
              <a:rPr lang="en-US" sz="1100" dirty="0" smtClean="0"/>
              <a:t>Hello</a:t>
            </a:r>
            <a:r>
              <a:rPr lang="zh-CN" altLang="en-US" sz="1100" dirty="0" smtClean="0"/>
              <a:t>和</a:t>
            </a:r>
            <a:r>
              <a:rPr lang="en-US" sz="1100" dirty="0" smtClean="0"/>
              <a:t>hello</a:t>
            </a:r>
            <a:endParaRPr lang="zh-CN" altLang="en-US" sz="1100" dirty="0" smtClean="0"/>
          </a:p>
          <a:p>
            <a:r>
              <a:rPr lang="en-US" sz="1100" dirty="0" smtClean="0"/>
              <a:t>	echo "</a:t>
            </a:r>
            <a:r>
              <a:rPr lang="zh-CN" altLang="en-US" sz="1100" dirty="0" smtClean="0"/>
              <a:t>两个字符串相同</a:t>
            </a:r>
            <a:r>
              <a:rPr lang="en-US" sz="1100" dirty="0" smtClean="0"/>
              <a:t>";</a:t>
            </a:r>
            <a:endParaRPr lang="zh-CN" altLang="en-US" sz="1100" dirty="0" smtClean="0"/>
          </a:p>
          <a:p>
            <a:r>
              <a:rPr lang="en-US" sz="1100" dirty="0" smtClean="0"/>
              <a:t>else</a:t>
            </a:r>
            <a:endParaRPr lang="zh-CN" altLang="en-US" sz="1100" dirty="0" smtClean="0"/>
          </a:p>
          <a:p>
            <a:r>
              <a:rPr lang="en-US" sz="1100" dirty="0" smtClean="0"/>
              <a:t>	echo "</a:t>
            </a:r>
            <a:r>
              <a:rPr lang="zh-CN" altLang="en-US" sz="1100" dirty="0" smtClean="0"/>
              <a:t>两个字符串不相同</a:t>
            </a:r>
            <a:r>
              <a:rPr lang="en-US" sz="1100" dirty="0" smtClean="0"/>
              <a:t>";	</a:t>
            </a:r>
            <a:r>
              <a:rPr lang="en-US" sz="1100" dirty="0" smtClean="0"/>
              <a:t>//</a:t>
            </a:r>
            <a:r>
              <a:rPr lang="zh-CN" altLang="en-US" sz="1100" dirty="0" smtClean="0"/>
              <a:t>由于</a:t>
            </a:r>
            <a:r>
              <a:rPr lang="en-US" sz="1100" dirty="0" err="1" smtClean="0"/>
              <a:t>strcmp</a:t>
            </a:r>
            <a:r>
              <a:rPr lang="en-US" sz="1100" dirty="0" smtClean="0"/>
              <a:t>()</a:t>
            </a:r>
            <a:r>
              <a:rPr lang="zh-CN" altLang="en-US" sz="1100" dirty="0" smtClean="0"/>
              <a:t>函数区分大小写，所以输出此行</a:t>
            </a:r>
          </a:p>
          <a:p>
            <a:r>
              <a:rPr lang="en-US" sz="1100" dirty="0" smtClean="0"/>
              <a:t>?&gt;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-120426"/>
            <a:ext cx="7498080" cy="1143000"/>
          </a:xfrm>
        </p:spPr>
        <p:txBody>
          <a:bodyPr/>
          <a:lstStyle/>
          <a:p>
            <a:r>
              <a:rPr lang="en-US" dirty="0" err="1" smtClean="0"/>
              <a:t>strncasecmp</a:t>
            </a:r>
            <a:r>
              <a:rPr lang="en-US" dirty="0" smtClean="0"/>
              <a:t>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10733" y="1268760"/>
            <a:ext cx="7498080" cy="86409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sz="1600" dirty="0" err="1" smtClean="0"/>
              <a:t>strncasecmp</a:t>
            </a:r>
            <a:r>
              <a:rPr lang="en-US" sz="1600" dirty="0" smtClean="0"/>
              <a:t>()</a:t>
            </a:r>
            <a:r>
              <a:rPr lang="zh-CN" altLang="en-US" sz="1600" dirty="0" smtClean="0"/>
              <a:t>函数与</a:t>
            </a:r>
            <a:r>
              <a:rPr lang="en-US" sz="1600" dirty="0" err="1" smtClean="0"/>
              <a:t>strcasecmp</a:t>
            </a:r>
            <a:r>
              <a:rPr lang="en-US" sz="1600" dirty="0" smtClean="0"/>
              <a:t>()</a:t>
            </a:r>
            <a:r>
              <a:rPr lang="zh-CN" altLang="en-US" sz="1600" dirty="0" smtClean="0"/>
              <a:t>的功能相同，在比较时不区分大小写。不同之处在于使用</a:t>
            </a:r>
            <a:r>
              <a:rPr lang="en-US" sz="1600" dirty="0" err="1" smtClean="0"/>
              <a:t>strncasecmp</a:t>
            </a:r>
            <a:r>
              <a:rPr lang="en-US" sz="1600" dirty="0" smtClean="0"/>
              <a:t>()</a:t>
            </a:r>
            <a:r>
              <a:rPr lang="zh-CN" altLang="en-US" sz="1600" dirty="0" smtClean="0"/>
              <a:t>可以指定两个字符串比较时使用的长度（即最大比较长度）。语法格式如下：</a:t>
            </a:r>
            <a:endParaRPr lang="zh-CN" altLang="zh-CN" sz="1600" dirty="0"/>
          </a:p>
        </p:txBody>
      </p:sp>
      <p:sp>
        <p:nvSpPr>
          <p:cNvPr id="7" name="矩形 6"/>
          <p:cNvSpPr/>
          <p:nvPr/>
        </p:nvSpPr>
        <p:spPr>
          <a:xfrm>
            <a:off x="1691680" y="2132856"/>
            <a:ext cx="6243214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err="1" smtClean="0"/>
              <a:t>int</a:t>
            </a:r>
            <a:r>
              <a:rPr lang="en-US" sz="1100" dirty="0" smtClean="0"/>
              <a:t> </a:t>
            </a:r>
            <a:r>
              <a:rPr lang="en-US" sz="1100" dirty="0" err="1" smtClean="0"/>
              <a:t>strncasecmp</a:t>
            </a:r>
            <a:r>
              <a:rPr lang="en-US" sz="1100" dirty="0" smtClean="0"/>
              <a:t> ( string $str1 , string $str2 , </a:t>
            </a:r>
            <a:r>
              <a:rPr lang="en-US" sz="1100" dirty="0" err="1" smtClean="0"/>
              <a:t>int</a:t>
            </a:r>
            <a:r>
              <a:rPr lang="en-US" sz="1100" dirty="0" smtClean="0"/>
              <a:t> $</a:t>
            </a:r>
            <a:r>
              <a:rPr lang="en-US" sz="1100" dirty="0" err="1" smtClean="0"/>
              <a:t>len</a:t>
            </a:r>
            <a:r>
              <a:rPr lang="en-US" sz="1100" dirty="0" smtClean="0"/>
              <a:t> )</a:t>
            </a:r>
            <a:endParaRPr lang="zh-CN" altLang="en-US" sz="1100" dirty="0"/>
          </a:p>
        </p:txBody>
      </p:sp>
      <p:sp>
        <p:nvSpPr>
          <p:cNvPr id="8" name="矩形 7"/>
          <p:cNvSpPr/>
          <p:nvPr/>
        </p:nvSpPr>
        <p:spPr>
          <a:xfrm>
            <a:off x="1691680" y="2852936"/>
            <a:ext cx="6243214" cy="17851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$word1="FRIDAY";</a:t>
            </a:r>
            <a:endParaRPr lang="zh-CN" altLang="en-US" sz="1100" dirty="0" smtClean="0"/>
          </a:p>
          <a:p>
            <a:r>
              <a:rPr lang="en-US" sz="1100" dirty="0" smtClean="0"/>
              <a:t>$word2="Friend";</a:t>
            </a:r>
            <a:endParaRPr lang="zh-CN" altLang="en-US" sz="1100" dirty="0" smtClean="0"/>
          </a:p>
          <a:p>
            <a:r>
              <a:rPr lang="en-US" sz="1100" dirty="0" smtClean="0"/>
              <a:t>if(</a:t>
            </a:r>
            <a:r>
              <a:rPr lang="en-US" sz="1100" dirty="0" err="1" smtClean="0"/>
              <a:t>strncasecmp</a:t>
            </a:r>
            <a:r>
              <a:rPr lang="en-US" sz="1100" dirty="0" smtClean="0"/>
              <a:t>($word1,$word2,3)==0)		//</a:t>
            </a:r>
            <a:r>
              <a:rPr lang="zh-CN" altLang="en-US" sz="1100" dirty="0" smtClean="0"/>
              <a:t>比较</a:t>
            </a:r>
            <a:r>
              <a:rPr lang="en-US" sz="1100" dirty="0" smtClean="0"/>
              <a:t>$str1</a:t>
            </a:r>
            <a:r>
              <a:rPr lang="zh-CN" altLang="en-US" sz="1100" dirty="0" smtClean="0"/>
              <a:t>和</a:t>
            </a:r>
            <a:r>
              <a:rPr lang="en-US" sz="1100" dirty="0" smtClean="0"/>
              <a:t>$str2</a:t>
            </a:r>
            <a:r>
              <a:rPr lang="zh-CN" altLang="en-US" sz="1100" dirty="0" smtClean="0"/>
              <a:t>的前</a:t>
            </a:r>
            <a:r>
              <a:rPr lang="en-US" sz="1100" dirty="0" smtClean="0"/>
              <a:t>3</a:t>
            </a:r>
            <a:r>
              <a:rPr lang="zh-CN" altLang="en-US" sz="1100" dirty="0" smtClean="0"/>
              <a:t>个字符</a:t>
            </a:r>
          </a:p>
          <a:p>
            <a:r>
              <a:rPr lang="en-US" sz="1100" dirty="0" smtClean="0"/>
              <a:t>	echo "</a:t>
            </a:r>
            <a:r>
              <a:rPr lang="zh-CN" altLang="en-US" sz="1100" dirty="0" smtClean="0"/>
              <a:t>两个字符串相同</a:t>
            </a:r>
            <a:r>
              <a:rPr lang="en-US" sz="1100" dirty="0" smtClean="0"/>
              <a:t>";		</a:t>
            </a:r>
            <a:r>
              <a:rPr lang="en-US" sz="1100" dirty="0" smtClean="0"/>
              <a:t>//</a:t>
            </a:r>
            <a:r>
              <a:rPr lang="zh-CN" altLang="en-US" sz="1100" dirty="0" smtClean="0"/>
              <a:t>输出此行</a:t>
            </a:r>
          </a:p>
          <a:p>
            <a:r>
              <a:rPr lang="en-US" sz="1100" dirty="0" smtClean="0"/>
              <a:t>else</a:t>
            </a:r>
            <a:endParaRPr lang="zh-CN" altLang="en-US" sz="1100" dirty="0" smtClean="0"/>
          </a:p>
          <a:p>
            <a:r>
              <a:rPr lang="en-US" sz="1100" dirty="0" smtClean="0"/>
              <a:t>	echo "</a:t>
            </a:r>
            <a:r>
              <a:rPr lang="zh-CN" altLang="en-US" sz="1100" dirty="0" smtClean="0"/>
              <a:t>两个字符串不相同</a:t>
            </a:r>
            <a:r>
              <a:rPr lang="en-US" sz="1100" dirty="0" smtClean="0"/>
              <a:t>";</a:t>
            </a:r>
            <a:endParaRPr lang="zh-CN" altLang="en-US" sz="1100" dirty="0" smtClean="0"/>
          </a:p>
          <a:p>
            <a:r>
              <a:rPr lang="en-US" sz="1100" dirty="0" smtClean="0"/>
              <a:t>if(</a:t>
            </a:r>
            <a:r>
              <a:rPr lang="en-US" sz="1100" dirty="0" err="1" smtClean="0"/>
              <a:t>strncasecmp</a:t>
            </a:r>
            <a:r>
              <a:rPr lang="en-US" sz="1100" dirty="0" smtClean="0"/>
              <a:t>($word1,$word2,6)==0) 		//</a:t>
            </a:r>
            <a:r>
              <a:rPr lang="zh-CN" altLang="en-US" sz="1100" dirty="0" smtClean="0"/>
              <a:t>比较</a:t>
            </a:r>
            <a:r>
              <a:rPr lang="en-US" sz="1100" dirty="0" smtClean="0"/>
              <a:t>$str1</a:t>
            </a:r>
            <a:r>
              <a:rPr lang="zh-CN" altLang="en-US" sz="1100" dirty="0" smtClean="0"/>
              <a:t>和</a:t>
            </a:r>
            <a:r>
              <a:rPr lang="en-US" sz="1100" dirty="0" smtClean="0"/>
              <a:t>$str2</a:t>
            </a:r>
            <a:r>
              <a:rPr lang="zh-CN" altLang="en-US" sz="1100" dirty="0" smtClean="0"/>
              <a:t>的前</a:t>
            </a:r>
            <a:r>
              <a:rPr lang="en-US" sz="1100" dirty="0" smtClean="0"/>
              <a:t>6</a:t>
            </a:r>
            <a:r>
              <a:rPr lang="zh-CN" altLang="en-US" sz="1100" dirty="0" smtClean="0"/>
              <a:t>个字符</a:t>
            </a:r>
          </a:p>
          <a:p>
            <a:r>
              <a:rPr lang="en-US" sz="1100" dirty="0" smtClean="0"/>
              <a:t>	echo "</a:t>
            </a:r>
            <a:r>
              <a:rPr lang="zh-CN" altLang="en-US" sz="1100" dirty="0" smtClean="0"/>
              <a:t>两个字符串相同</a:t>
            </a:r>
            <a:r>
              <a:rPr lang="en-US" sz="1100" dirty="0" smtClean="0"/>
              <a:t>"; </a:t>
            </a:r>
            <a:endParaRPr lang="zh-CN" altLang="en-US" sz="1100" dirty="0" smtClean="0"/>
          </a:p>
          <a:p>
            <a:r>
              <a:rPr lang="en-US" sz="1100" dirty="0" smtClean="0"/>
              <a:t>else</a:t>
            </a:r>
            <a:endParaRPr lang="zh-CN" altLang="en-US" sz="1100" dirty="0" smtClean="0"/>
          </a:p>
          <a:p>
            <a:r>
              <a:rPr lang="en-US" sz="1100" dirty="0" smtClean="0"/>
              <a:t>	echo "</a:t>
            </a:r>
            <a:r>
              <a:rPr lang="zh-CN" altLang="en-US" sz="1100" dirty="0" smtClean="0"/>
              <a:t>两个字符串不相同</a:t>
            </a:r>
            <a:r>
              <a:rPr lang="en-US" sz="1100" dirty="0" smtClean="0"/>
              <a:t>";		</a:t>
            </a:r>
            <a:r>
              <a:rPr lang="en-US" sz="1100" dirty="0" smtClean="0"/>
              <a:t>//</a:t>
            </a:r>
            <a:r>
              <a:rPr lang="zh-CN" altLang="en-US" sz="1100" dirty="0" smtClean="0"/>
              <a:t>输出此行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-120426"/>
            <a:ext cx="7498080" cy="1143000"/>
          </a:xfrm>
        </p:spPr>
        <p:txBody>
          <a:bodyPr/>
          <a:lstStyle/>
          <a:p>
            <a:r>
              <a:rPr lang="en-US" dirty="0" err="1" smtClean="0"/>
              <a:t>strncmp</a:t>
            </a:r>
            <a:r>
              <a:rPr lang="en-US" dirty="0" smtClean="0"/>
              <a:t>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10733" y="1268760"/>
            <a:ext cx="7498080" cy="86409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sz="1600" dirty="0" err="1" smtClean="0"/>
              <a:t>strncmp</a:t>
            </a:r>
            <a:r>
              <a:rPr lang="en-US" sz="1600" dirty="0" smtClean="0"/>
              <a:t>()</a:t>
            </a:r>
            <a:r>
              <a:rPr lang="zh-CN" altLang="en-US" sz="1600" dirty="0" smtClean="0"/>
              <a:t>函数与</a:t>
            </a:r>
            <a:r>
              <a:rPr lang="en-US" sz="1600" dirty="0" err="1" smtClean="0"/>
              <a:t>strcmp</a:t>
            </a:r>
            <a:r>
              <a:rPr lang="en-US" sz="1600" dirty="0" smtClean="0"/>
              <a:t>()</a:t>
            </a:r>
            <a:r>
              <a:rPr lang="zh-CN" altLang="en-US" sz="1600" dirty="0" smtClean="0"/>
              <a:t>的功能相同，在比较时区分大小写。不同之处在于使用</a:t>
            </a:r>
            <a:r>
              <a:rPr lang="en-US" sz="1600" dirty="0" err="1" smtClean="0"/>
              <a:t>strncmp</a:t>
            </a:r>
            <a:r>
              <a:rPr lang="en-US" sz="1600" dirty="0" smtClean="0"/>
              <a:t>()</a:t>
            </a:r>
            <a:r>
              <a:rPr lang="zh-CN" altLang="en-US" sz="1600" dirty="0" smtClean="0"/>
              <a:t>可以指定两个字符串比较时使用的长度（即最大比较长度）。语法格式如下：</a:t>
            </a:r>
            <a:endParaRPr lang="zh-CN" altLang="zh-CN" sz="1600" dirty="0"/>
          </a:p>
        </p:txBody>
      </p:sp>
      <p:sp>
        <p:nvSpPr>
          <p:cNvPr id="7" name="矩形 6"/>
          <p:cNvSpPr/>
          <p:nvPr/>
        </p:nvSpPr>
        <p:spPr>
          <a:xfrm>
            <a:off x="1691680" y="2132856"/>
            <a:ext cx="6243214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err="1" smtClean="0"/>
              <a:t>int</a:t>
            </a:r>
            <a:r>
              <a:rPr lang="en-US" sz="1100" dirty="0" smtClean="0"/>
              <a:t> </a:t>
            </a:r>
            <a:r>
              <a:rPr lang="en-US" sz="1100" dirty="0" err="1" smtClean="0"/>
              <a:t>strncmp</a:t>
            </a:r>
            <a:r>
              <a:rPr lang="en-US" sz="1100" dirty="0" smtClean="0"/>
              <a:t> ( string $str1 , string $str2 , </a:t>
            </a:r>
            <a:r>
              <a:rPr lang="en-US" sz="1100" dirty="0" err="1" smtClean="0"/>
              <a:t>int</a:t>
            </a:r>
            <a:r>
              <a:rPr lang="en-US" sz="1100" dirty="0" smtClean="0"/>
              <a:t> $</a:t>
            </a:r>
            <a:r>
              <a:rPr lang="en-US" sz="1100" dirty="0" err="1" smtClean="0"/>
              <a:t>len</a:t>
            </a:r>
            <a:r>
              <a:rPr lang="en-US" sz="1100" dirty="0" smtClean="0"/>
              <a:t> )</a:t>
            </a:r>
            <a:endParaRPr lang="zh-CN" altLang="en-US" sz="1100" dirty="0"/>
          </a:p>
        </p:txBody>
      </p:sp>
      <p:sp>
        <p:nvSpPr>
          <p:cNvPr id="8" name="矩形 7"/>
          <p:cNvSpPr/>
          <p:nvPr/>
        </p:nvSpPr>
        <p:spPr>
          <a:xfrm>
            <a:off x="1691680" y="2852936"/>
            <a:ext cx="6243214" cy="110799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$word1="</a:t>
            </a:r>
            <a:r>
              <a:rPr lang="en-US" sz="1100" dirty="0" err="1" smtClean="0"/>
              <a:t>SEArch</a:t>
            </a:r>
            <a:r>
              <a:rPr lang="en-US" sz="1100" dirty="0" smtClean="0"/>
              <a:t>";</a:t>
            </a:r>
            <a:endParaRPr lang="zh-CN" altLang="en-US" sz="1100" dirty="0" smtClean="0"/>
          </a:p>
          <a:p>
            <a:r>
              <a:rPr lang="en-US" sz="1100" dirty="0" smtClean="0"/>
              <a:t>$word2="season";</a:t>
            </a:r>
            <a:endParaRPr lang="zh-CN" altLang="en-US" sz="1100" dirty="0" smtClean="0"/>
          </a:p>
          <a:p>
            <a:r>
              <a:rPr lang="en-US" sz="1100" dirty="0" smtClean="0"/>
              <a:t>if(</a:t>
            </a:r>
            <a:r>
              <a:rPr lang="en-US" sz="1100" dirty="0" err="1" smtClean="0"/>
              <a:t>strncmp</a:t>
            </a:r>
            <a:r>
              <a:rPr lang="en-US" sz="1100" dirty="0" smtClean="0"/>
              <a:t>($word1,$word2,3)==0) 	//</a:t>
            </a:r>
            <a:r>
              <a:rPr lang="zh-CN" altLang="en-US" sz="1100" dirty="0" smtClean="0"/>
              <a:t>比较</a:t>
            </a:r>
            <a:r>
              <a:rPr lang="en-US" sz="1100" dirty="0" smtClean="0"/>
              <a:t>$str1</a:t>
            </a:r>
            <a:r>
              <a:rPr lang="zh-CN" altLang="en-US" sz="1100" dirty="0" smtClean="0"/>
              <a:t>和</a:t>
            </a:r>
            <a:r>
              <a:rPr lang="en-US" sz="1100" dirty="0" smtClean="0"/>
              <a:t>$str2</a:t>
            </a:r>
            <a:r>
              <a:rPr lang="zh-CN" altLang="en-US" sz="1100" dirty="0" smtClean="0"/>
              <a:t>的前</a:t>
            </a:r>
            <a:r>
              <a:rPr lang="en-US" sz="1100" dirty="0" smtClean="0"/>
              <a:t>3</a:t>
            </a:r>
            <a:r>
              <a:rPr lang="zh-CN" altLang="en-US" sz="1100" dirty="0" smtClean="0"/>
              <a:t>个字符</a:t>
            </a:r>
          </a:p>
          <a:p>
            <a:r>
              <a:rPr lang="en-US" sz="1100" dirty="0" smtClean="0"/>
              <a:t>	echo "</a:t>
            </a:r>
            <a:r>
              <a:rPr lang="zh-CN" altLang="en-US" sz="1100" dirty="0" smtClean="0"/>
              <a:t>两个字符串相同</a:t>
            </a:r>
            <a:r>
              <a:rPr lang="en-US" sz="1100" dirty="0" smtClean="0"/>
              <a:t>";	</a:t>
            </a:r>
            <a:endParaRPr lang="zh-CN" altLang="en-US" sz="1100" dirty="0" smtClean="0"/>
          </a:p>
          <a:p>
            <a:r>
              <a:rPr lang="en-US" sz="1100" dirty="0" smtClean="0"/>
              <a:t>else</a:t>
            </a:r>
            <a:endParaRPr lang="zh-CN" altLang="en-US" sz="1100" dirty="0" smtClean="0"/>
          </a:p>
          <a:p>
            <a:r>
              <a:rPr lang="en-US" sz="1100" dirty="0" smtClean="0"/>
              <a:t>	echo "</a:t>
            </a:r>
            <a:r>
              <a:rPr lang="zh-CN" altLang="en-US" sz="1100" dirty="0" smtClean="0"/>
              <a:t>两个字符串不相同</a:t>
            </a:r>
            <a:r>
              <a:rPr lang="en-US" sz="1100" dirty="0" smtClean="0"/>
              <a:t>";	</a:t>
            </a:r>
            <a:r>
              <a:rPr lang="en-US" sz="1100" dirty="0" smtClean="0"/>
              <a:t>//</a:t>
            </a:r>
            <a:r>
              <a:rPr lang="zh-CN" altLang="en-US" sz="1100" dirty="0" smtClean="0"/>
              <a:t>由于</a:t>
            </a:r>
            <a:r>
              <a:rPr lang="en-US" sz="1100" dirty="0" err="1" smtClean="0"/>
              <a:t>strncmp</a:t>
            </a:r>
            <a:r>
              <a:rPr lang="en-US" sz="1100" dirty="0" smtClean="0"/>
              <a:t>()</a:t>
            </a:r>
            <a:r>
              <a:rPr lang="zh-CN" altLang="en-US" sz="1100" dirty="0" smtClean="0"/>
              <a:t>函数区分大小写，所以输出此行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577</TotalTime>
  <Words>320</Words>
  <Application>Microsoft Office PowerPoint</Application>
  <PresentationFormat>全屏显示(4:3)</PresentationFormat>
  <Paragraphs>55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夏至</vt:lpstr>
      <vt:lpstr>比较字符串</vt:lpstr>
      <vt:lpstr>strcasecmp()函数</vt:lpstr>
      <vt:lpstr>strcmp()函数</vt:lpstr>
      <vt:lpstr>strncasecmp()函数</vt:lpstr>
      <vt:lpstr>strncmp()函数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zhht</cp:lastModifiedBy>
  <cp:revision>119</cp:revision>
  <dcterms:created xsi:type="dcterms:W3CDTF">2017-05-05T05:05:06Z</dcterms:created>
  <dcterms:modified xsi:type="dcterms:W3CDTF">2017-05-28T14:59:13Z</dcterms:modified>
</cp:coreProperties>
</file>