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69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E98FC571-715D-4BD6-81BD-9F936DB464B2}">
          <p14:sldIdLst>
            <p14:sldId id="256"/>
            <p14:sldId id="26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67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2" name="副标题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t>2017/5/22</a:t>
            </a:fld>
            <a:endParaRPr lang="zh-CN" altLang="en-US"/>
          </a:p>
        </p:txBody>
      </p:sp>
      <p:sp>
        <p:nvSpPr>
          <p:cNvPr id="20" name="页脚占位符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椭圆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t>2017/5/22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t>2017/5/22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t>2017/5/22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t>2017/5/22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矩形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椭圆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椭圆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t>2017/5/22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t>2017/5/22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t>2017/5/22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t>2017/5/22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t>2017/5/22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t>2017/5/22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9" name="流程图: 过程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流程图: 过程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饼形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椭圆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同心圆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标题占位符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24" name="日期占位符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9E7D108D-6791-4B7B-A9B8-4BF985B87909}" type="datetimeFigureOut">
              <a:rPr lang="zh-CN" altLang="en-US" smtClean="0"/>
              <a:t>2017/5/22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53E14869-4D53-40FA-BB30-CBF80A14FF6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5" name="矩形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just"/>
            <a:r>
              <a:rPr lang="zh-CN" altLang="en-US" sz="5400" dirty="0"/>
              <a:t>测试数组</a:t>
            </a:r>
            <a:endParaRPr lang="zh-CN" altLang="en-US" sz="54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47619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1619672" y="1940795"/>
            <a:ext cx="6243214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dirty="0" err="1"/>
              <a:t>bool</a:t>
            </a:r>
            <a:r>
              <a:rPr lang="en-US" altLang="zh-CN" sz="1600" dirty="0"/>
              <a:t> </a:t>
            </a:r>
            <a:r>
              <a:rPr lang="en-US" altLang="zh-CN" sz="1600" dirty="0" err="1"/>
              <a:t>is_array</a:t>
            </a:r>
            <a:r>
              <a:rPr lang="en-US" altLang="zh-CN" sz="1600" dirty="0"/>
              <a:t>(mixed $variable)</a:t>
            </a:r>
            <a:endParaRPr lang="zh-CN" altLang="zh-CN" sz="1600" dirty="0"/>
          </a:p>
        </p:txBody>
      </p:sp>
      <p:sp>
        <p:nvSpPr>
          <p:cNvPr id="13" name="内容占位符 2"/>
          <p:cNvSpPr txBox="1">
            <a:spLocks/>
          </p:cNvSpPr>
          <p:nvPr/>
        </p:nvSpPr>
        <p:spPr>
          <a:xfrm>
            <a:off x="1210733" y="1052736"/>
            <a:ext cx="7498080" cy="756084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latinLnBrk="1"/>
            <a:r>
              <a:rPr lang="zh-CN" altLang="zh-CN" sz="1800" dirty="0"/>
              <a:t>使用</a:t>
            </a:r>
            <a:r>
              <a:rPr lang="en-US" altLang="zh-CN" sz="1800" dirty="0" err="1"/>
              <a:t>is_array</a:t>
            </a:r>
            <a:r>
              <a:rPr lang="en-US" altLang="zh-CN" sz="1800" dirty="0"/>
              <a:t>()</a:t>
            </a:r>
            <a:r>
              <a:rPr lang="zh-CN" altLang="zh-CN" sz="1800" dirty="0"/>
              <a:t>函数可以测试一个变量是否为数组，语法形式如下。</a:t>
            </a:r>
            <a:endParaRPr lang="zh-CN" altLang="zh-CN" sz="1800" dirty="0"/>
          </a:p>
        </p:txBody>
      </p:sp>
      <p:sp>
        <p:nvSpPr>
          <p:cNvPr id="17" name="内容占位符 2"/>
          <p:cNvSpPr txBox="1">
            <a:spLocks/>
          </p:cNvSpPr>
          <p:nvPr/>
        </p:nvSpPr>
        <p:spPr>
          <a:xfrm>
            <a:off x="1238042" y="2857809"/>
            <a:ext cx="7498080" cy="756084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latinLnBrk="1"/>
            <a:r>
              <a:rPr lang="zh-CN" altLang="zh-CN" sz="1800" dirty="0"/>
              <a:t>如果</a:t>
            </a:r>
            <a:r>
              <a:rPr lang="en-US" altLang="zh-CN" sz="1800" dirty="0"/>
              <a:t>$variable</a:t>
            </a:r>
            <a:r>
              <a:rPr lang="zh-CN" altLang="zh-CN" sz="1800" dirty="0"/>
              <a:t>是数组类型（即使数组中一个元素也没有）则返回</a:t>
            </a:r>
            <a:r>
              <a:rPr lang="en-US" altLang="zh-CN" sz="1800" dirty="0"/>
              <a:t>true</a:t>
            </a:r>
            <a:r>
              <a:rPr lang="zh-CN" altLang="zh-CN" sz="1800" dirty="0"/>
              <a:t>，否则返回</a:t>
            </a:r>
            <a:r>
              <a:rPr lang="en-US" altLang="zh-CN" sz="1800" dirty="0"/>
              <a:t>false</a:t>
            </a:r>
            <a:r>
              <a:rPr lang="zh-CN" altLang="zh-CN" sz="1800"/>
              <a:t>。</a:t>
            </a:r>
            <a:endParaRPr lang="zh-CN" altLang="zh-CN" sz="1800" dirty="0"/>
          </a:p>
        </p:txBody>
      </p:sp>
    </p:spTree>
    <p:extLst>
      <p:ext uri="{BB962C8B-B14F-4D97-AF65-F5344CB8AC3E}">
        <p14:creationId xmlns:p14="http://schemas.microsoft.com/office/powerpoint/2010/main" val="3237362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夏至">
  <a:themeElements>
    <a:clrScheme name="夏至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夏至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夏至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487</TotalTime>
  <Words>48</Words>
  <Application>Microsoft Office PowerPoint</Application>
  <PresentationFormat>全屏显示(4:3)</PresentationFormat>
  <Paragraphs>4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夏至</vt:lpstr>
      <vt:lpstr>测试数组</vt:lpstr>
      <vt:lpstr>PowerPoint 演示文稿</vt:lpstr>
    </vt:vector>
  </TitlesOfParts>
  <Company>tangguo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zhht</dc:creator>
  <cp:lastModifiedBy>zhht</cp:lastModifiedBy>
  <cp:revision>75</cp:revision>
  <dcterms:created xsi:type="dcterms:W3CDTF">2017-05-05T05:05:06Z</dcterms:created>
  <dcterms:modified xsi:type="dcterms:W3CDTF">2017-05-22T08:49:31Z</dcterms:modified>
</cp:coreProperties>
</file>