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71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类的定义和实例化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14414" y="1357298"/>
            <a:ext cx="749808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在</a:t>
            </a:r>
            <a:r>
              <a:rPr lang="en-US" sz="1600" dirty="0" smtClean="0"/>
              <a:t>PHP</a:t>
            </a:r>
            <a:r>
              <a:rPr lang="zh-CN" altLang="en-US" sz="1600" dirty="0" smtClean="0"/>
              <a:t>中定义类的方法非常简单，语法格式如下：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166" y="1785926"/>
            <a:ext cx="678661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class </a:t>
            </a:r>
            <a:r>
              <a:rPr lang="en-US" sz="1200" dirty="0" err="1" smtClean="0"/>
              <a:t>class_name</a:t>
            </a:r>
            <a:endParaRPr lang="zh-CN" altLang="en-US" sz="1200" dirty="0" smtClean="0"/>
          </a:p>
          <a:p>
            <a:r>
              <a:rPr lang="en-US" sz="1200" dirty="0" smtClean="0"/>
              <a:t>{</a:t>
            </a:r>
            <a:endParaRPr lang="zh-CN" altLang="en-US" sz="1200" dirty="0" smtClean="0"/>
          </a:p>
          <a:p>
            <a:r>
              <a:rPr lang="en-US" sz="1200" dirty="0" smtClean="0"/>
              <a:t>	//</a:t>
            </a:r>
            <a:r>
              <a:rPr lang="zh-CN" altLang="en-US" sz="1200" dirty="0" smtClean="0"/>
              <a:t>这里是类的定义，包括属性和行为等</a:t>
            </a:r>
          </a:p>
          <a:p>
            <a:r>
              <a:rPr lang="en-US" sz="1200" dirty="0" smtClean="0"/>
              <a:t>}</a:t>
            </a:r>
            <a:endParaRPr lang="zh-CN" altLang="en-US" sz="1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4414" y="2714620"/>
            <a:ext cx="7498080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其中，</a:t>
            </a:r>
            <a:r>
              <a:rPr lang="en-US" sz="1600" dirty="0" err="1" smtClean="0"/>
              <a:t>class_name</a:t>
            </a:r>
            <a:r>
              <a:rPr lang="zh-CN" altLang="en-US" sz="1600" dirty="0" smtClean="0"/>
              <a:t>表示要创建的类名称，一般首字母应该大写。在大括号中是类的具体定义，可以在其中编写类的字段、属性和方法等成员。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3500438"/>
            <a:ext cx="7498080" cy="3571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下面来定义一个简单的</a:t>
            </a:r>
            <a:r>
              <a:rPr lang="en-US" sz="1600" dirty="0" smtClean="0"/>
              <a:t>Person</a:t>
            </a:r>
            <a:r>
              <a:rPr lang="zh-CN" altLang="en-US" sz="1600" dirty="0" smtClean="0"/>
              <a:t>类：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0166" y="3857628"/>
            <a:ext cx="67866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class Person</a:t>
            </a:r>
            <a:endParaRPr lang="zh-CN" altLang="en-US" sz="1200" dirty="0" smtClean="0"/>
          </a:p>
          <a:p>
            <a:r>
              <a:rPr lang="en-US" sz="1200" dirty="0" smtClean="0"/>
              <a:t>{</a:t>
            </a:r>
            <a:endParaRPr lang="zh-CN" altLang="en-US" sz="1200" dirty="0" smtClean="0"/>
          </a:p>
          <a:p>
            <a:r>
              <a:rPr lang="en-US" sz="1200" dirty="0" smtClean="0"/>
              <a:t>    private $name;			//</a:t>
            </a:r>
            <a:r>
              <a:rPr lang="zh-CN" altLang="en-US" sz="1200" dirty="0" smtClean="0"/>
              <a:t>姓名</a:t>
            </a:r>
          </a:p>
          <a:p>
            <a:r>
              <a:rPr lang="en-US" sz="1200" dirty="0" smtClean="0"/>
              <a:t>    private $age;			//</a:t>
            </a:r>
            <a:r>
              <a:rPr lang="zh-CN" altLang="en-US" sz="1200" dirty="0" smtClean="0"/>
              <a:t>年龄</a:t>
            </a:r>
          </a:p>
          <a:p>
            <a:r>
              <a:rPr lang="en-US" sz="1200" dirty="0" smtClean="0"/>
              <a:t>    public function tell(){		//</a:t>
            </a:r>
            <a:r>
              <a:rPr lang="zh-CN" altLang="en-US" sz="1200" dirty="0" smtClean="0"/>
              <a:t>定义说话的方法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printf</a:t>
            </a:r>
            <a:r>
              <a:rPr lang="en-US" sz="1200" dirty="0" smtClean="0"/>
              <a:t>($this-&gt;name."</a:t>
            </a:r>
            <a:r>
              <a:rPr lang="zh-CN" altLang="en-US" sz="1200" dirty="0" smtClean="0"/>
              <a:t>今年</a:t>
            </a:r>
            <a:r>
              <a:rPr lang="en-US" sz="1200" dirty="0" smtClean="0"/>
              <a:t>".$this-&gt;age."</a:t>
            </a:r>
            <a:r>
              <a:rPr lang="zh-CN" altLang="en-US" sz="1200" dirty="0" smtClean="0"/>
              <a:t>岁！</a:t>
            </a:r>
            <a:r>
              <a:rPr lang="en-US" sz="1200" dirty="0" smtClean="0"/>
              <a:t>");</a:t>
            </a:r>
            <a:endParaRPr lang="zh-CN" altLang="en-US" sz="1200" dirty="0" smtClean="0"/>
          </a:p>
          <a:p>
            <a:r>
              <a:rPr lang="en-US" sz="1200" dirty="0" smtClean="0"/>
              <a:t>    }</a:t>
            </a:r>
            <a:endParaRPr lang="zh-CN" altLang="en-US" sz="1200" dirty="0" smtClean="0"/>
          </a:p>
          <a:p>
            <a:r>
              <a:rPr lang="en-US" sz="1200" dirty="0" smtClean="0"/>
              <a:t>}</a:t>
            </a:r>
            <a:endParaRPr lang="zh-CN" altLang="en-US" sz="12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4414" y="5572140"/>
            <a:ext cx="7498080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如上述代码，在</a:t>
            </a:r>
            <a:r>
              <a:rPr lang="en-US" sz="1600" dirty="0" smtClean="0"/>
              <a:t>Person</a:t>
            </a:r>
            <a:r>
              <a:rPr lang="zh-CN" altLang="en-US" sz="1600" dirty="0" smtClean="0"/>
              <a:t>类中首先定义了两个属性，分别为</a:t>
            </a:r>
            <a:r>
              <a:rPr lang="en-US" sz="1600" dirty="0" smtClean="0"/>
              <a:t>name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age</a:t>
            </a:r>
            <a:r>
              <a:rPr lang="zh-CN" altLang="en-US" sz="1600" dirty="0" smtClean="0"/>
              <a:t>，然后定义了一个名称为</a:t>
            </a:r>
            <a:r>
              <a:rPr lang="en-US" sz="1600" dirty="0" smtClean="0"/>
              <a:t>tell()</a:t>
            </a:r>
            <a:r>
              <a:rPr lang="zh-CN" altLang="en-US" sz="1600" dirty="0" smtClean="0"/>
              <a:t>的方法。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实例化类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214414" y="1357298"/>
            <a:ext cx="7498080" cy="9286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在</a:t>
            </a:r>
            <a:r>
              <a:rPr lang="en-US" sz="1600" dirty="0" smtClean="0"/>
              <a:t>PHP</a:t>
            </a:r>
            <a:r>
              <a:rPr lang="zh-CN" altLang="en-US" sz="1600" dirty="0" smtClean="0"/>
              <a:t>中定义好类之后，便可以使用</a:t>
            </a:r>
            <a:r>
              <a:rPr lang="en-US" sz="1600" dirty="0" smtClean="0"/>
              <a:t>new</a:t>
            </a:r>
            <a:r>
              <a:rPr lang="zh-CN" altLang="en-US" sz="1600" dirty="0" smtClean="0"/>
              <a:t>关键字实例化一个类的对象。其语法格式如下所示：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166" y="2000240"/>
            <a:ext cx="678661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object_name</a:t>
            </a:r>
            <a:r>
              <a:rPr lang="en-US" sz="1200" dirty="0" smtClean="0"/>
              <a:t> = new </a:t>
            </a:r>
            <a:r>
              <a:rPr lang="en-US" sz="1200" dirty="0" err="1" smtClean="0"/>
              <a:t>class_name</a:t>
            </a:r>
            <a:r>
              <a:rPr lang="en-US" sz="1200" dirty="0" smtClean="0"/>
              <a:t>();</a:t>
            </a:r>
            <a:endParaRPr lang="zh-CN" altLang="en-US" sz="1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4414" y="2428868"/>
            <a:ext cx="7498080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/>
              <a:t>$</a:t>
            </a:r>
            <a:r>
              <a:rPr lang="en-US" sz="1600" dirty="0" err="1" smtClean="0"/>
              <a:t>object_name</a:t>
            </a:r>
            <a:r>
              <a:rPr lang="zh-CN" altLang="en-US" sz="1600" dirty="0" smtClean="0"/>
              <a:t>表示要创建的对象名称，</a:t>
            </a:r>
            <a:r>
              <a:rPr lang="en-US" sz="1600" dirty="0" err="1" smtClean="0"/>
              <a:t>class_name</a:t>
            </a:r>
            <a:r>
              <a:rPr lang="zh-CN" altLang="en-US" sz="1600" dirty="0" smtClean="0"/>
              <a:t>是类的名称，跟在类名后面括号是必需的。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3071810"/>
            <a:ext cx="7498080" cy="7858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根据实例化的语法，创建两个</a:t>
            </a:r>
            <a:r>
              <a:rPr lang="en-US" sz="1600" dirty="0" smtClean="0"/>
              <a:t>Person</a:t>
            </a:r>
            <a:r>
              <a:rPr lang="zh-CN" altLang="en-US" sz="1600" dirty="0" smtClean="0"/>
              <a:t>类的实例，并将对象名称分别命名为</a:t>
            </a:r>
            <a:r>
              <a:rPr lang="en-US" sz="1600" dirty="0" smtClean="0"/>
              <a:t>$</a:t>
            </a:r>
            <a:r>
              <a:rPr lang="en-US" sz="1600" dirty="0" err="1" smtClean="0"/>
              <a:t>xiaoming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$</a:t>
            </a:r>
            <a:r>
              <a:rPr lang="en-US" sz="1600" dirty="0" err="1" smtClean="0"/>
              <a:t>lili</a:t>
            </a:r>
            <a:r>
              <a:rPr lang="zh-CN" altLang="en-US" sz="1600" dirty="0" smtClean="0"/>
              <a:t>。实现语句如下：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0166" y="3857628"/>
            <a:ext cx="67866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xiaoming</a:t>
            </a:r>
            <a:r>
              <a:rPr lang="en-US" sz="1200" dirty="0" smtClean="0"/>
              <a:t> = new Person();		//</a:t>
            </a:r>
            <a:r>
              <a:rPr lang="zh-CN" altLang="en-US" sz="1200" dirty="0" smtClean="0"/>
              <a:t>创建</a:t>
            </a:r>
            <a:r>
              <a:rPr lang="en-US" sz="1200" dirty="0" smtClean="0"/>
              <a:t>Person</a:t>
            </a:r>
            <a:r>
              <a:rPr lang="zh-CN" altLang="en-US" sz="1200" dirty="0" smtClean="0"/>
              <a:t>类的实例，名为</a:t>
            </a:r>
            <a:r>
              <a:rPr lang="en-US" sz="1200" dirty="0" smtClean="0"/>
              <a:t>$</a:t>
            </a:r>
            <a:r>
              <a:rPr lang="en-US" sz="1200" dirty="0" err="1" smtClean="0"/>
              <a:t>xiaoming</a:t>
            </a:r>
            <a:endParaRPr lang="zh-CN" altLang="en-US" sz="1200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lili</a:t>
            </a:r>
            <a:r>
              <a:rPr lang="en-US" sz="1200" dirty="0" smtClean="0"/>
              <a:t> = new Person();		</a:t>
            </a:r>
            <a:r>
              <a:rPr lang="en-US" sz="1200" dirty="0" smtClean="0"/>
              <a:t>//</a:t>
            </a:r>
            <a:r>
              <a:rPr lang="zh-CN" altLang="en-US" sz="1200" dirty="0" smtClean="0"/>
              <a:t>创建</a:t>
            </a:r>
            <a:r>
              <a:rPr lang="en-US" sz="1200" dirty="0" smtClean="0"/>
              <a:t>Person</a:t>
            </a:r>
            <a:r>
              <a:rPr lang="zh-CN" altLang="en-US" sz="1200" dirty="0" smtClean="0"/>
              <a:t>类的实例，名为</a:t>
            </a:r>
            <a:r>
              <a:rPr lang="en-US" sz="1200" dirty="0" smtClean="0"/>
              <a:t>$</a:t>
            </a:r>
            <a:r>
              <a:rPr lang="en-US" sz="1200" dirty="0" err="1" smtClean="0"/>
              <a:t>lili</a:t>
            </a:r>
            <a:endParaRPr lang="zh-CN" altLang="en-US" sz="12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4414" y="4643446"/>
            <a:ext cx="7498080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当对象创建完成之后，就可以直接调用类中方法和字段。一个类可以有多个对象。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292</TotalTime>
  <Words>235</Words>
  <Application>Microsoft Office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类的定义和实例化</vt:lpstr>
      <vt:lpstr>定义类</vt:lpstr>
      <vt:lpstr>实例化类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73</cp:revision>
  <dcterms:created xsi:type="dcterms:W3CDTF">2017-05-05T05:05:06Z</dcterms:created>
  <dcterms:modified xsi:type="dcterms:W3CDTF">2017-05-22T12:42:33Z</dcterms:modified>
</cp:coreProperties>
</file>