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1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8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sz="5400" dirty="0">
                <a:effectLst/>
              </a:rPr>
              <a:t>级联排序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1" y="986091"/>
            <a:ext cx="665215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array_multisort</a:t>
            </a:r>
            <a:r>
              <a:rPr lang="en-US" altLang="zh-CN" sz="1600" dirty="0"/>
              <a:t>(array $array [, mixed $org1 [, mixed $org2]] [, array $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 ...]])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332656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/>
              <a:t>PHP</a:t>
            </a:r>
            <a:r>
              <a:rPr lang="zh-CN" altLang="en-US" sz="1800" dirty="0"/>
              <a:t>使用</a:t>
            </a:r>
            <a:r>
              <a:rPr lang="en-US" altLang="zh-CN" sz="1800" dirty="0" err="1"/>
              <a:t>array_multisort</a:t>
            </a:r>
            <a:r>
              <a:rPr lang="en-US" altLang="zh-CN" sz="1800" dirty="0"/>
              <a:t>()</a:t>
            </a:r>
            <a:r>
              <a:rPr lang="zh-CN" altLang="en-US" sz="1800" dirty="0"/>
              <a:t>函数实现级联排序，语法形式如下。</a:t>
            </a:r>
            <a:endParaRPr lang="zh-CN" altLang="zh-CN" sz="18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1916832"/>
            <a:ext cx="7498080" cy="259228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在该函数中除第一个参数必须是一个数组外，其他参数可以是数组或者是下面两种排序标志</a:t>
            </a:r>
            <a:r>
              <a:rPr lang="zh-CN" altLang="zh-CN" sz="1800" dirty="0" smtClean="0"/>
              <a:t>。排序</a:t>
            </a:r>
            <a:r>
              <a:rPr lang="zh-CN" altLang="zh-CN" sz="1800" dirty="0"/>
              <a:t>顺序标志：</a:t>
            </a:r>
          </a:p>
          <a:p>
            <a:pPr lvl="1"/>
            <a:r>
              <a:rPr lang="en-US" altLang="zh-CN" sz="1400" dirty="0"/>
              <a:t>SORT_ASC  </a:t>
            </a:r>
            <a:r>
              <a:rPr lang="zh-CN" altLang="zh-CN" sz="1400" dirty="0"/>
              <a:t>按照上升顺序排序</a:t>
            </a:r>
          </a:p>
          <a:p>
            <a:pPr lvl="1"/>
            <a:r>
              <a:rPr lang="en-US" altLang="zh-CN" sz="1400" dirty="0"/>
              <a:t>SORT_DESC  </a:t>
            </a:r>
            <a:r>
              <a:rPr lang="zh-CN" altLang="zh-CN" sz="1400" dirty="0"/>
              <a:t>按照下降顺序排序</a:t>
            </a:r>
          </a:p>
          <a:p>
            <a:pPr latinLnBrk="1"/>
            <a:r>
              <a:rPr lang="zh-CN" altLang="zh-CN" sz="1800" dirty="0"/>
              <a:t>排序类型标志：</a:t>
            </a:r>
          </a:p>
          <a:p>
            <a:pPr lvl="1"/>
            <a:r>
              <a:rPr lang="en-US" altLang="zh-CN" sz="1400" dirty="0"/>
              <a:t>SORT_REGULAR  </a:t>
            </a:r>
            <a:r>
              <a:rPr lang="zh-CN" altLang="zh-CN" sz="1400" dirty="0"/>
              <a:t>将元素按照通常方法比较</a:t>
            </a:r>
          </a:p>
          <a:p>
            <a:pPr lvl="1"/>
            <a:r>
              <a:rPr lang="en-US" altLang="zh-CN" sz="1400" dirty="0"/>
              <a:t>SORT_NUMERIC  </a:t>
            </a:r>
            <a:r>
              <a:rPr lang="zh-CN" altLang="zh-CN" sz="1400" dirty="0"/>
              <a:t>将元素按照数值比较</a:t>
            </a:r>
          </a:p>
          <a:p>
            <a:pPr lvl="1"/>
            <a:r>
              <a:rPr lang="en-US" altLang="zh-CN" sz="1400" dirty="0"/>
              <a:t>SORT_STRING  </a:t>
            </a:r>
            <a:r>
              <a:rPr lang="zh-CN" altLang="zh-CN" sz="1400" dirty="0"/>
              <a:t>将元素按照字符串比较</a:t>
            </a:r>
            <a:endParaRPr lang="zh-CN" altLang="zh-CN" sz="14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210733" y="4725144"/>
            <a:ext cx="7498080" cy="13681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err="1"/>
              <a:t>array_multisort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函数主要用于多个数组之间的级联排序，其中第一个数组为主要数组，后面的数组中的元素与第一个数组中的元素一一对应。这样当第一个数组中的元素位置发生变化后，后面的数组中的元素也跟着变换位置。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096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705</TotalTime>
  <Words>160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级联排序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147</cp:revision>
  <dcterms:created xsi:type="dcterms:W3CDTF">2017-05-05T05:05:06Z</dcterms:created>
  <dcterms:modified xsi:type="dcterms:W3CDTF">2017-06-06T05:28:43Z</dcterms:modified>
</cp:coreProperties>
</file>