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4" r:id="rId3"/>
    <p:sldId id="272" r:id="rId4"/>
    <p:sldId id="275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/>
              <a:t>统计字符串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-120426"/>
            <a:ext cx="7498080" cy="1143000"/>
          </a:xfrm>
        </p:spPr>
        <p:txBody>
          <a:bodyPr/>
          <a:lstStyle/>
          <a:p>
            <a:r>
              <a:rPr lang="zh-CN" altLang="en-US" dirty="0" smtClean="0"/>
              <a:t>统计字符串长度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10733" y="1124744"/>
            <a:ext cx="7498080" cy="36004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sz="1800" dirty="0" smtClean="0"/>
              <a:t>PHP</a:t>
            </a:r>
            <a:r>
              <a:rPr lang="zh-CN" altLang="en-US" sz="1800" dirty="0" smtClean="0"/>
              <a:t>的</a:t>
            </a:r>
            <a:r>
              <a:rPr lang="en-US" sz="1800" dirty="0" err="1" smtClean="0"/>
              <a:t>strlen</a:t>
            </a:r>
            <a:r>
              <a:rPr lang="en-US" sz="1800" dirty="0" smtClean="0"/>
              <a:t>()</a:t>
            </a:r>
            <a:r>
              <a:rPr lang="zh-CN" altLang="en-US" sz="1800" dirty="0" smtClean="0"/>
              <a:t>函数用于统计字符串长度，其语法格式为：</a:t>
            </a:r>
            <a:endParaRPr lang="zh-CN" altLang="zh-CN" sz="1800" dirty="0"/>
          </a:p>
        </p:txBody>
      </p:sp>
      <p:sp>
        <p:nvSpPr>
          <p:cNvPr id="7" name="矩形 6"/>
          <p:cNvSpPr/>
          <p:nvPr/>
        </p:nvSpPr>
        <p:spPr>
          <a:xfrm>
            <a:off x="1691680" y="1556792"/>
            <a:ext cx="6243214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strlen</a:t>
            </a:r>
            <a:r>
              <a:rPr lang="en-US" sz="1100" dirty="0" smtClean="0"/>
              <a:t> ( string $string )</a:t>
            </a:r>
            <a:endParaRPr lang="zh-CN" altLang="en-US" sz="11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210733" y="2060848"/>
            <a:ext cx="7498080" cy="100811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800" dirty="0" smtClean="0"/>
              <a:t>该函数返回值为整型，表示字符串</a:t>
            </a:r>
            <a:r>
              <a:rPr lang="en-US" sz="1800" dirty="0" smtClean="0"/>
              <a:t>$string</a:t>
            </a:r>
            <a:r>
              <a:rPr lang="zh-CN" altLang="en-US" sz="1800" dirty="0" smtClean="0"/>
              <a:t>的长度。如果返回值为</a:t>
            </a:r>
            <a:r>
              <a:rPr lang="en-US" sz="1800" dirty="0" smtClean="0"/>
              <a:t>0</a:t>
            </a:r>
            <a:r>
              <a:rPr lang="zh-CN" altLang="en-US" sz="1800" dirty="0" smtClean="0"/>
              <a:t>表示该字符串为空。</a:t>
            </a:r>
            <a:endParaRPr lang="zh-CN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-120426"/>
            <a:ext cx="7498080" cy="1143000"/>
          </a:xfrm>
        </p:spPr>
        <p:txBody>
          <a:bodyPr/>
          <a:lstStyle/>
          <a:p>
            <a:r>
              <a:rPr lang="zh-CN" altLang="en-US" dirty="0" smtClean="0"/>
              <a:t>统计字符出现频率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9672" y="1700808"/>
            <a:ext cx="6243214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mixed </a:t>
            </a:r>
            <a:r>
              <a:rPr lang="en-US" sz="1200" dirty="0" err="1" smtClean="0"/>
              <a:t>count_chars</a:t>
            </a:r>
            <a:r>
              <a:rPr lang="en-US" sz="1200" dirty="0" smtClean="0"/>
              <a:t> ( string $string [, </a:t>
            </a:r>
            <a:r>
              <a:rPr lang="en-US" sz="1200" dirty="0" err="1" smtClean="0"/>
              <a:t>int</a:t>
            </a:r>
            <a:r>
              <a:rPr lang="en-US" sz="1200" dirty="0" smtClean="0"/>
              <a:t> $mode ] )</a:t>
            </a:r>
            <a:endParaRPr lang="zh-CN" altLang="en-US" sz="12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10733" y="980728"/>
            <a:ext cx="7498080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800" dirty="0" smtClean="0"/>
              <a:t>使用</a:t>
            </a:r>
            <a:r>
              <a:rPr lang="en-US" sz="1800" dirty="0" err="1" smtClean="0"/>
              <a:t>count_chars</a:t>
            </a:r>
            <a:r>
              <a:rPr lang="en-US" sz="1800" dirty="0" smtClean="0"/>
              <a:t>()</a:t>
            </a:r>
            <a:r>
              <a:rPr lang="zh-CN" altLang="en-US" sz="1800" dirty="0" smtClean="0"/>
              <a:t>函数可以统计一个字符串中的字符出现频率，它的语法格式如下。</a:t>
            </a:r>
            <a:endParaRPr lang="zh-CN" altLang="zh-CN" sz="1800" dirty="0"/>
          </a:p>
        </p:txBody>
      </p:sp>
      <p:sp>
        <p:nvSpPr>
          <p:cNvPr id="7" name="矩形 6"/>
          <p:cNvSpPr/>
          <p:nvPr/>
        </p:nvSpPr>
        <p:spPr>
          <a:xfrm>
            <a:off x="1619672" y="3933056"/>
            <a:ext cx="624321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&lt;?</a:t>
            </a:r>
            <a:r>
              <a:rPr lang="en-US" sz="1200" dirty="0" err="1" smtClean="0"/>
              <a:t>php</a:t>
            </a:r>
            <a:endParaRPr lang="zh-CN" altLang="en-US" sz="1200" dirty="0" smtClean="0"/>
          </a:p>
          <a:p>
            <a:r>
              <a:rPr lang="en-US" sz="1200" dirty="0" smtClean="0"/>
              <a:t>$words="woo </a:t>
            </a:r>
            <a:r>
              <a:rPr lang="en-US" sz="1200" dirty="0" err="1" smtClean="0"/>
              <a:t>haa</a:t>
            </a:r>
            <a:r>
              <a:rPr lang="en-US" sz="1200" dirty="0" smtClean="0"/>
              <a:t> yeah";</a:t>
            </a:r>
            <a:endParaRPr lang="zh-CN" altLang="en-US" sz="1200" dirty="0" smtClean="0"/>
          </a:p>
          <a:p>
            <a:r>
              <a:rPr lang="en-US" sz="1200" dirty="0" err="1" smtClean="0"/>
              <a:t>foreach</a:t>
            </a:r>
            <a:r>
              <a:rPr lang="en-US" sz="1200" dirty="0" smtClean="0"/>
              <a:t> (</a:t>
            </a:r>
            <a:r>
              <a:rPr lang="en-US" sz="1200" dirty="0" err="1" smtClean="0"/>
              <a:t>count_chars</a:t>
            </a:r>
            <a:r>
              <a:rPr lang="en-US" sz="1200" dirty="0" smtClean="0"/>
              <a:t>($words, 1) as $key=&gt;$value) {</a:t>
            </a:r>
            <a:endParaRPr lang="zh-CN" altLang="en-US" sz="1200" dirty="0" smtClean="0"/>
          </a:p>
          <a:p>
            <a:r>
              <a:rPr lang="en-US" sz="1200" dirty="0" smtClean="0"/>
              <a:t>	echo "</a:t>
            </a:r>
            <a:r>
              <a:rPr lang="zh-CN" altLang="en-US" sz="1200" dirty="0" smtClean="0"/>
              <a:t>字符</a:t>
            </a:r>
            <a:r>
              <a:rPr lang="en-US" sz="1200" dirty="0" smtClean="0"/>
              <a:t>\"".</a:t>
            </a:r>
            <a:r>
              <a:rPr lang="en-US" sz="1200" dirty="0" err="1" smtClean="0"/>
              <a:t>chr</a:t>
            </a:r>
            <a:r>
              <a:rPr lang="en-US" sz="1200" dirty="0" smtClean="0"/>
              <a:t>($key)."\"</a:t>
            </a:r>
            <a:r>
              <a:rPr lang="zh-CN" altLang="en-US" sz="1200" dirty="0" smtClean="0"/>
              <a:t>共出现了</a:t>
            </a:r>
            <a:r>
              <a:rPr lang="en-US" sz="1200" dirty="0" smtClean="0"/>
              <a:t>".$value."</a:t>
            </a:r>
            <a:r>
              <a:rPr lang="zh-CN" altLang="en-US" sz="1200" dirty="0" smtClean="0"/>
              <a:t>次</a:t>
            </a:r>
            <a:r>
              <a:rPr lang="en-US" sz="1200" dirty="0" smtClean="0"/>
              <a:t>\n"; </a:t>
            </a:r>
            <a:endParaRPr lang="zh-CN" altLang="en-US" sz="1200" dirty="0" smtClean="0"/>
          </a:p>
          <a:p>
            <a:r>
              <a:rPr lang="en-US" sz="1200" dirty="0" smtClean="0"/>
              <a:t>}</a:t>
            </a:r>
            <a:endParaRPr lang="zh-CN" altLang="en-US" sz="1200" dirty="0" smtClean="0"/>
          </a:p>
          <a:p>
            <a:r>
              <a:rPr lang="en-US" sz="1200" dirty="0" smtClean="0"/>
              <a:t>?&gt;</a:t>
            </a:r>
            <a:endParaRPr lang="zh-CN" altLang="en-US" sz="12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210733" y="2132856"/>
            <a:ext cx="7498080" cy="158417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400" dirty="0" smtClean="0"/>
              <a:t>其中，</a:t>
            </a:r>
            <a:r>
              <a:rPr lang="en-US" sz="1400" dirty="0" smtClean="0"/>
              <a:t>$mode</a:t>
            </a:r>
            <a:r>
              <a:rPr lang="zh-CN" altLang="en-US" sz="1400" dirty="0" smtClean="0"/>
              <a:t>是可选参数用于指定不同的计数模式，其默认值为</a:t>
            </a:r>
            <a:r>
              <a:rPr lang="en-US" sz="1400" dirty="0" smtClean="0"/>
              <a:t>0</a:t>
            </a:r>
            <a:r>
              <a:rPr lang="zh-CN" altLang="en-US" sz="1400" dirty="0" smtClean="0"/>
              <a:t>，可选值如下。</a:t>
            </a:r>
          </a:p>
          <a:p>
            <a:pPr lvl="1"/>
            <a:r>
              <a:rPr lang="en-US" sz="1000" dirty="0" smtClean="0"/>
              <a:t>0  </a:t>
            </a:r>
            <a:r>
              <a:rPr lang="zh-CN" altLang="en-US" sz="1000" dirty="0" smtClean="0"/>
              <a:t>返回一个关联数组，由所有字符作为键，该字符在原字符串中出现的次数作为值</a:t>
            </a:r>
          </a:p>
          <a:p>
            <a:pPr lvl="1"/>
            <a:r>
              <a:rPr lang="en-US" sz="1000" dirty="0" smtClean="0"/>
              <a:t>1  </a:t>
            </a:r>
            <a:r>
              <a:rPr lang="zh-CN" altLang="en-US" sz="1000" dirty="0" smtClean="0"/>
              <a:t>与</a:t>
            </a:r>
            <a:r>
              <a:rPr lang="en-US" sz="1000" dirty="0" smtClean="0"/>
              <a:t>0</a:t>
            </a:r>
            <a:r>
              <a:rPr lang="zh-CN" altLang="en-US" sz="1000" dirty="0" smtClean="0"/>
              <a:t>相同，但只返回出现次数大于零的字符</a:t>
            </a:r>
          </a:p>
          <a:p>
            <a:pPr lvl="1"/>
            <a:r>
              <a:rPr lang="en-US" sz="1000" dirty="0" smtClean="0"/>
              <a:t>2  </a:t>
            </a:r>
            <a:r>
              <a:rPr lang="zh-CN" altLang="en-US" sz="1000" dirty="0" smtClean="0"/>
              <a:t>与</a:t>
            </a:r>
            <a:r>
              <a:rPr lang="en-US" sz="1000" dirty="0" smtClean="0"/>
              <a:t>0</a:t>
            </a:r>
            <a:r>
              <a:rPr lang="zh-CN" altLang="en-US" sz="1000" dirty="0" smtClean="0"/>
              <a:t>相同，但只返回出现次数等于零的字符</a:t>
            </a:r>
          </a:p>
          <a:p>
            <a:pPr lvl="1"/>
            <a:r>
              <a:rPr lang="en-US" sz="1000" dirty="0" smtClean="0"/>
              <a:t>3  </a:t>
            </a:r>
            <a:r>
              <a:rPr lang="zh-CN" altLang="en-US" sz="1000" dirty="0" smtClean="0"/>
              <a:t>返回一个字符串，其中包含原字符串中能找到的所有字符，每个字符只显示一次</a:t>
            </a:r>
          </a:p>
          <a:p>
            <a:pPr lvl="1"/>
            <a:r>
              <a:rPr lang="en-US" sz="1000" dirty="0" smtClean="0"/>
              <a:t>4  </a:t>
            </a:r>
            <a:r>
              <a:rPr lang="zh-CN" altLang="en-US" sz="1000" dirty="0" smtClean="0"/>
              <a:t>返回一个字符串，其中包含原字符串中未使用的所有字符</a:t>
            </a:r>
            <a:endParaRPr lang="zh-CN" altLang="zh-CN" sz="10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210733" y="3573016"/>
            <a:ext cx="749808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400" dirty="0" smtClean="0"/>
              <a:t>例如，下面的代码演示如何使用</a:t>
            </a:r>
            <a:r>
              <a:rPr lang="en-US" sz="1400" dirty="0" err="1" smtClean="0"/>
              <a:t>count_chars</a:t>
            </a:r>
            <a:r>
              <a:rPr lang="en-US" sz="1400" dirty="0" smtClean="0"/>
              <a:t>()</a:t>
            </a:r>
            <a:r>
              <a:rPr lang="zh-CN" altLang="en-US" sz="1400" dirty="0" smtClean="0"/>
              <a:t>获取一个字符串中的字符总数。</a:t>
            </a:r>
            <a:endParaRPr lang="zh-CN" altLang="zh-CN" sz="1400" dirty="0"/>
          </a:p>
        </p:txBody>
      </p:sp>
      <p:sp>
        <p:nvSpPr>
          <p:cNvPr id="10" name="矩形 9"/>
          <p:cNvSpPr/>
          <p:nvPr/>
        </p:nvSpPr>
        <p:spPr>
          <a:xfrm>
            <a:off x="1619672" y="5229200"/>
            <a:ext cx="6243214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dirty="0" smtClean="0"/>
              <a:t>字符</a:t>
            </a:r>
            <a:r>
              <a:rPr lang="en-US" sz="1200" dirty="0" smtClean="0"/>
              <a:t>" "</a:t>
            </a:r>
            <a:r>
              <a:rPr lang="zh-CN" altLang="en-US" sz="1200" dirty="0" smtClean="0"/>
              <a:t>共出现了</a:t>
            </a:r>
            <a:r>
              <a:rPr lang="en-US" sz="1200" dirty="0" smtClean="0"/>
              <a:t>2</a:t>
            </a:r>
            <a:r>
              <a:rPr lang="zh-CN" altLang="en-US" sz="1200" dirty="0" smtClean="0"/>
              <a:t>次</a:t>
            </a:r>
          </a:p>
          <a:p>
            <a:r>
              <a:rPr lang="zh-CN" altLang="en-US" sz="1200" dirty="0" smtClean="0"/>
              <a:t>字符</a:t>
            </a:r>
            <a:r>
              <a:rPr lang="en-US" sz="1200" dirty="0" smtClean="0"/>
              <a:t>"a"</a:t>
            </a:r>
            <a:r>
              <a:rPr lang="zh-CN" altLang="en-US" sz="1200" dirty="0" smtClean="0"/>
              <a:t>共出现了</a:t>
            </a:r>
            <a:r>
              <a:rPr lang="en-US" sz="1200" dirty="0" smtClean="0"/>
              <a:t>3</a:t>
            </a:r>
            <a:r>
              <a:rPr lang="zh-CN" altLang="en-US" sz="1200" dirty="0" smtClean="0"/>
              <a:t>次</a:t>
            </a:r>
          </a:p>
          <a:p>
            <a:r>
              <a:rPr lang="zh-CN" altLang="en-US" sz="1200" dirty="0" smtClean="0"/>
              <a:t>字符</a:t>
            </a:r>
            <a:r>
              <a:rPr lang="en-US" sz="1200" dirty="0" smtClean="0"/>
              <a:t>"e"</a:t>
            </a:r>
            <a:r>
              <a:rPr lang="zh-CN" altLang="en-US" sz="1200" dirty="0" smtClean="0"/>
              <a:t>共出现了</a:t>
            </a:r>
            <a:r>
              <a:rPr lang="en-US" sz="1200" dirty="0" smtClean="0"/>
              <a:t>1</a:t>
            </a:r>
            <a:r>
              <a:rPr lang="zh-CN" altLang="en-US" sz="1200" dirty="0" smtClean="0"/>
              <a:t>次</a:t>
            </a:r>
          </a:p>
          <a:p>
            <a:r>
              <a:rPr lang="zh-CN" altLang="en-US" sz="1200" dirty="0" smtClean="0"/>
              <a:t>字符</a:t>
            </a:r>
            <a:r>
              <a:rPr lang="en-US" sz="1200" dirty="0" smtClean="0"/>
              <a:t>"h"</a:t>
            </a:r>
            <a:r>
              <a:rPr lang="zh-CN" altLang="en-US" sz="1200" dirty="0" smtClean="0"/>
              <a:t>共出现了</a:t>
            </a:r>
            <a:r>
              <a:rPr lang="en-US" sz="1200" dirty="0" smtClean="0"/>
              <a:t>2</a:t>
            </a:r>
            <a:r>
              <a:rPr lang="zh-CN" altLang="en-US" sz="1200" dirty="0" smtClean="0"/>
              <a:t>次</a:t>
            </a:r>
          </a:p>
          <a:p>
            <a:r>
              <a:rPr lang="zh-CN" altLang="en-US" sz="1200" dirty="0" smtClean="0"/>
              <a:t>字符</a:t>
            </a:r>
            <a:r>
              <a:rPr lang="en-US" sz="1200" dirty="0" smtClean="0"/>
              <a:t>"o"</a:t>
            </a:r>
            <a:r>
              <a:rPr lang="zh-CN" altLang="en-US" sz="1200" dirty="0" smtClean="0"/>
              <a:t>共出现了</a:t>
            </a:r>
            <a:r>
              <a:rPr lang="en-US" sz="1200" dirty="0" smtClean="0"/>
              <a:t>2</a:t>
            </a:r>
            <a:r>
              <a:rPr lang="zh-CN" altLang="en-US" sz="1200" dirty="0" smtClean="0"/>
              <a:t>次</a:t>
            </a:r>
          </a:p>
          <a:p>
            <a:r>
              <a:rPr lang="zh-CN" altLang="en-US" sz="1200" dirty="0" smtClean="0"/>
              <a:t>字符</a:t>
            </a:r>
            <a:r>
              <a:rPr lang="en-US" sz="1200" dirty="0" smtClean="0"/>
              <a:t>"w"</a:t>
            </a:r>
            <a:r>
              <a:rPr lang="zh-CN" altLang="en-US" sz="1200" dirty="0" smtClean="0"/>
              <a:t>共出现了</a:t>
            </a:r>
            <a:r>
              <a:rPr lang="en-US" sz="1200" dirty="0" smtClean="0"/>
              <a:t>1</a:t>
            </a:r>
            <a:r>
              <a:rPr lang="zh-CN" altLang="en-US" sz="1200" dirty="0" smtClean="0"/>
              <a:t>次</a:t>
            </a:r>
          </a:p>
          <a:p>
            <a:r>
              <a:rPr lang="zh-CN" altLang="en-US" sz="1200" dirty="0" smtClean="0"/>
              <a:t>字符</a:t>
            </a:r>
            <a:r>
              <a:rPr lang="en-US" sz="1200" dirty="0" smtClean="0"/>
              <a:t>"y"</a:t>
            </a:r>
            <a:r>
              <a:rPr lang="zh-CN" altLang="en-US" sz="1200" dirty="0" smtClean="0"/>
              <a:t>共出现了</a:t>
            </a:r>
            <a:r>
              <a:rPr lang="en-US" sz="1200" dirty="0" smtClean="0"/>
              <a:t>1</a:t>
            </a:r>
            <a:r>
              <a:rPr lang="zh-CN" altLang="en-US" sz="1200" dirty="0" smtClean="0"/>
              <a:t>次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-120426"/>
            <a:ext cx="7498080" cy="1143000"/>
          </a:xfrm>
        </p:spPr>
        <p:txBody>
          <a:bodyPr/>
          <a:lstStyle/>
          <a:p>
            <a:r>
              <a:rPr lang="zh-CN" altLang="en-US" dirty="0" smtClean="0"/>
              <a:t>统计单词数量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9672" y="1700808"/>
            <a:ext cx="648072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mixed </a:t>
            </a:r>
            <a:r>
              <a:rPr lang="en-US" sz="1200" dirty="0" err="1" smtClean="0"/>
              <a:t>str_word_count</a:t>
            </a:r>
            <a:r>
              <a:rPr lang="en-US" sz="1200" dirty="0" smtClean="0"/>
              <a:t> ( string $string [, </a:t>
            </a:r>
            <a:r>
              <a:rPr lang="en-US" sz="1200" dirty="0" err="1" smtClean="0"/>
              <a:t>int</a:t>
            </a:r>
            <a:r>
              <a:rPr lang="en-US" sz="1200" dirty="0" smtClean="0"/>
              <a:t> $format = 0 [, string $</a:t>
            </a:r>
            <a:r>
              <a:rPr lang="en-US" sz="1200" dirty="0" err="1" smtClean="0"/>
              <a:t>charlist</a:t>
            </a:r>
            <a:r>
              <a:rPr lang="en-US" sz="1200" dirty="0" smtClean="0"/>
              <a:t> ]] )</a:t>
            </a:r>
            <a:endParaRPr lang="zh-CN" altLang="en-US" sz="12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10733" y="980728"/>
            <a:ext cx="7498080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sz="1800" dirty="0" err="1" smtClean="0"/>
              <a:t>str_word_count</a:t>
            </a:r>
            <a:r>
              <a:rPr lang="en-US" sz="1800" dirty="0" smtClean="0"/>
              <a:t>()</a:t>
            </a:r>
            <a:r>
              <a:rPr lang="zh-CN" altLang="en-US" sz="1800" dirty="0" smtClean="0"/>
              <a:t>函数用于统计一个字符串的单词数，它的语法格式如下。</a:t>
            </a:r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1619672" y="3933056"/>
            <a:ext cx="6243214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&lt;?</a:t>
            </a:r>
            <a:r>
              <a:rPr lang="en-US" sz="1200" dirty="0" err="1" smtClean="0"/>
              <a:t>php</a:t>
            </a:r>
            <a:endParaRPr lang="zh-CN" altLang="en-US" sz="1200" dirty="0" smtClean="0"/>
          </a:p>
          <a:p>
            <a:r>
              <a:rPr lang="en-US" sz="1200" dirty="0" smtClean="0"/>
              <a:t>$words="He was 25 years old";</a:t>
            </a:r>
            <a:endParaRPr lang="zh-CN" altLang="en-US" sz="1200" dirty="0" smtClean="0"/>
          </a:p>
          <a:p>
            <a:r>
              <a:rPr lang="en-US" sz="1200" dirty="0" smtClean="0"/>
              <a:t>$result=</a:t>
            </a:r>
            <a:r>
              <a:rPr lang="en-US" sz="1200" dirty="0" err="1" smtClean="0"/>
              <a:t>str_word_count</a:t>
            </a:r>
            <a:r>
              <a:rPr lang="en-US" sz="1200" dirty="0" smtClean="0"/>
              <a:t>($words);</a:t>
            </a:r>
            <a:endParaRPr lang="zh-CN" altLang="en-US" sz="1200" dirty="0" smtClean="0"/>
          </a:p>
          <a:p>
            <a:r>
              <a:rPr lang="en-US" sz="1200" dirty="0" smtClean="0"/>
              <a:t>echo "\$words</a:t>
            </a:r>
            <a:r>
              <a:rPr lang="zh-CN" altLang="en-US" sz="1200" dirty="0" smtClean="0"/>
              <a:t>中共有单词：</a:t>
            </a:r>
            <a:r>
              <a:rPr lang="en-US" sz="1200" dirty="0" smtClean="0"/>
              <a:t> $result </a:t>
            </a:r>
            <a:r>
              <a:rPr lang="zh-CN" altLang="en-US" sz="1200" dirty="0" smtClean="0"/>
              <a:t>个</a:t>
            </a:r>
            <a:r>
              <a:rPr lang="en-US" sz="1200" dirty="0" smtClean="0"/>
              <a:t>";</a:t>
            </a:r>
            <a:endParaRPr lang="zh-CN" altLang="en-US" sz="1200" dirty="0" smtClean="0"/>
          </a:p>
          <a:p>
            <a:r>
              <a:rPr lang="en-US" sz="1200" dirty="0" err="1" smtClean="0"/>
              <a:t>print_r</a:t>
            </a:r>
            <a:r>
              <a:rPr lang="en-US" sz="1200" dirty="0" smtClean="0"/>
              <a:t>(</a:t>
            </a:r>
            <a:r>
              <a:rPr lang="en-US" sz="1200" dirty="0" err="1" smtClean="0"/>
              <a:t>str_word_count</a:t>
            </a:r>
            <a:r>
              <a:rPr lang="en-US" sz="1200" dirty="0" smtClean="0"/>
              <a:t>($words, 1));</a:t>
            </a:r>
            <a:endParaRPr lang="zh-CN" altLang="en-US" sz="1200" dirty="0" smtClean="0"/>
          </a:p>
          <a:p>
            <a:r>
              <a:rPr lang="en-US" sz="1200" dirty="0" err="1" smtClean="0"/>
              <a:t>print_r</a:t>
            </a:r>
            <a:r>
              <a:rPr lang="en-US" sz="1200" dirty="0" smtClean="0"/>
              <a:t>(</a:t>
            </a:r>
            <a:r>
              <a:rPr lang="en-US" sz="1200" dirty="0" err="1" smtClean="0"/>
              <a:t>str_word_count</a:t>
            </a:r>
            <a:r>
              <a:rPr lang="en-US" sz="1200" dirty="0" smtClean="0"/>
              <a:t>($words, 2));</a:t>
            </a:r>
            <a:endParaRPr lang="zh-CN" altLang="en-US" sz="1200" dirty="0" smtClean="0"/>
          </a:p>
          <a:p>
            <a:r>
              <a:rPr lang="en-US" sz="1200" dirty="0" err="1" smtClean="0"/>
              <a:t>print_r</a:t>
            </a:r>
            <a:r>
              <a:rPr lang="en-US" sz="1200" dirty="0" smtClean="0"/>
              <a:t>(</a:t>
            </a:r>
            <a:r>
              <a:rPr lang="en-US" sz="1200" dirty="0" err="1" smtClean="0"/>
              <a:t>str_word_count</a:t>
            </a:r>
            <a:r>
              <a:rPr lang="en-US" sz="1200" dirty="0" smtClean="0"/>
              <a:t>($words, 1, '25'));	//</a:t>
            </a:r>
            <a:r>
              <a:rPr lang="zh-CN" altLang="en-US" sz="1200" dirty="0" smtClean="0"/>
              <a:t>将</a:t>
            </a:r>
            <a:r>
              <a:rPr lang="en-US" sz="1200" dirty="0" smtClean="0"/>
              <a:t>25</a:t>
            </a:r>
            <a:r>
              <a:rPr lang="zh-CN" altLang="en-US" sz="1200" dirty="0" smtClean="0"/>
              <a:t>也作为一个单词</a:t>
            </a:r>
          </a:p>
          <a:p>
            <a:r>
              <a:rPr lang="en-US" sz="1200" dirty="0" smtClean="0"/>
              <a:t>?&gt;</a:t>
            </a:r>
            <a:endParaRPr lang="zh-CN" altLang="en-US" sz="12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210733" y="2132856"/>
            <a:ext cx="7498080" cy="115212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400" dirty="0" smtClean="0"/>
              <a:t>其中，</a:t>
            </a:r>
            <a:r>
              <a:rPr lang="en-US" sz="1400" dirty="0" smtClean="0"/>
              <a:t>$format</a:t>
            </a:r>
            <a:r>
              <a:rPr lang="zh-CN" altLang="en-US" sz="1400" dirty="0" smtClean="0"/>
              <a:t>可选参数用于指定计数形式，其默认值为</a:t>
            </a:r>
            <a:r>
              <a:rPr lang="en-US" sz="1400" dirty="0" smtClean="0"/>
              <a:t>0</a:t>
            </a:r>
            <a:r>
              <a:rPr lang="zh-CN" altLang="en-US" sz="1400" dirty="0" smtClean="0"/>
              <a:t>，可选值如下。</a:t>
            </a:r>
          </a:p>
          <a:p>
            <a:pPr lvl="1"/>
            <a:r>
              <a:rPr lang="en-US" sz="1000" dirty="0" smtClean="0"/>
              <a:t>0  </a:t>
            </a:r>
            <a:r>
              <a:rPr lang="zh-CN" altLang="en-US" sz="1000" dirty="0" smtClean="0"/>
              <a:t>返回字符串中单词的总数</a:t>
            </a:r>
          </a:p>
          <a:p>
            <a:pPr lvl="1"/>
            <a:r>
              <a:rPr lang="en-US" sz="1000" dirty="0" smtClean="0"/>
              <a:t>1  </a:t>
            </a:r>
            <a:r>
              <a:rPr lang="zh-CN" altLang="en-US" sz="1000" dirty="0" smtClean="0"/>
              <a:t>返回由字符串中所有单词组成的数组</a:t>
            </a:r>
          </a:p>
          <a:p>
            <a:pPr lvl="1"/>
            <a:r>
              <a:rPr lang="en-US" sz="1000" dirty="0" smtClean="0"/>
              <a:t>2  </a:t>
            </a:r>
            <a:r>
              <a:rPr lang="zh-CN" altLang="en-US" sz="1000" dirty="0" smtClean="0"/>
              <a:t>返回一个关联数组，其中单词的所在位置为键，单词本身为值</a:t>
            </a:r>
            <a:endParaRPr lang="zh-CN" altLang="zh-CN" sz="6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210733" y="3212976"/>
            <a:ext cx="749808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400" dirty="0" smtClean="0"/>
              <a:t>下面的代码演示如何使用</a:t>
            </a:r>
            <a:r>
              <a:rPr lang="en-US" sz="1400" dirty="0" err="1" smtClean="0"/>
              <a:t>str_word_count</a:t>
            </a:r>
            <a:r>
              <a:rPr lang="en-US" sz="1400" dirty="0" smtClean="0"/>
              <a:t>()</a:t>
            </a:r>
            <a:r>
              <a:rPr lang="zh-CN" altLang="en-US" sz="1400" dirty="0" smtClean="0"/>
              <a:t>获取一个字符串中的单词总数。</a:t>
            </a:r>
            <a:endParaRPr lang="zh-CN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581</TotalTime>
  <Words>468</Words>
  <Application>Microsoft Office PowerPoint</Application>
  <PresentationFormat>全屏显示(4:3)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夏至</vt:lpstr>
      <vt:lpstr>统计字符串</vt:lpstr>
      <vt:lpstr>统计字符串长度</vt:lpstr>
      <vt:lpstr>统计字符出现频率</vt:lpstr>
      <vt:lpstr>统计单词数量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96</cp:revision>
  <dcterms:created xsi:type="dcterms:W3CDTF">2017-05-05T05:05:06Z</dcterms:created>
  <dcterms:modified xsi:type="dcterms:W3CDTF">2017-06-07T16:42:22Z</dcterms:modified>
</cp:coreProperties>
</file>