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>
                <a:effectLst/>
              </a:rPr>
              <a:t>联合</a:t>
            </a:r>
            <a:r>
              <a:rPr lang="zh-CN" altLang="en-US" sz="5400" dirty="0">
                <a:effectLst/>
              </a:rPr>
              <a:t>数组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1" y="1910864"/>
            <a:ext cx="66521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 </a:t>
            </a:r>
            <a:r>
              <a:rPr lang="en-US" altLang="zh-CN" sz="1600" dirty="0" err="1"/>
              <a:t>array_combine</a:t>
            </a:r>
            <a:r>
              <a:rPr lang="en-US" altLang="zh-CN" sz="1600" dirty="0"/>
              <a:t> ( array keys, array values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548680"/>
            <a:ext cx="7498080" cy="10860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PHP</a:t>
            </a:r>
            <a:r>
              <a:rPr lang="zh-CN" altLang="en-US" sz="1800" dirty="0"/>
              <a:t>中可以使用</a:t>
            </a:r>
            <a:r>
              <a:rPr lang="en-US" altLang="zh-CN" sz="1800" dirty="0" err="1"/>
              <a:t>array_combine</a:t>
            </a:r>
            <a:r>
              <a:rPr lang="en-US" altLang="zh-CN" sz="1800" dirty="0"/>
              <a:t>()</a:t>
            </a:r>
            <a:r>
              <a:rPr lang="zh-CN" altLang="en-US" sz="1800" dirty="0"/>
              <a:t>函数实现数组联合的功能，该函数返回一个新的数组。基本形式如下：</a:t>
            </a:r>
            <a:endParaRPr lang="zh-CN" altLang="zh-CN" sz="1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570874"/>
            <a:ext cx="7498080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在上述形式中，使用来自</a:t>
            </a:r>
            <a:r>
              <a:rPr lang="en-US" altLang="zh-CN" sz="1800" dirty="0"/>
              <a:t>keys</a:t>
            </a:r>
            <a:r>
              <a:rPr lang="zh-CN" altLang="zh-CN" sz="1800" dirty="0"/>
              <a:t>数组的值作为键名，来自</a:t>
            </a:r>
            <a:r>
              <a:rPr lang="en-US" altLang="zh-CN" sz="1800" dirty="0"/>
              <a:t>values</a:t>
            </a:r>
            <a:r>
              <a:rPr lang="zh-CN" altLang="zh-CN" sz="1800" dirty="0"/>
              <a:t>数组的值作为相应的值。如果两个数组的元素数不同或者数组为空时则会返回</a:t>
            </a:r>
            <a:r>
              <a:rPr lang="en-US" altLang="zh-CN" sz="1800" dirty="0"/>
              <a:t>false</a:t>
            </a:r>
            <a:r>
              <a:rPr lang="zh-CN" altLang="zh-CN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096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711</TotalTime>
  <Words>80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联合数组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157</cp:revision>
  <dcterms:created xsi:type="dcterms:W3CDTF">2017-05-05T05:05:06Z</dcterms:created>
  <dcterms:modified xsi:type="dcterms:W3CDTF">2017-06-06T05:34:00Z</dcterms:modified>
</cp:coreProperties>
</file>