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8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>
                <a:effectLst/>
              </a:rPr>
              <a:t>自定义</a:t>
            </a:r>
            <a:r>
              <a:rPr lang="zh-CN" altLang="en-US" sz="5400" dirty="0">
                <a:effectLst/>
              </a:rPr>
              <a:t>排序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1" y="1910864"/>
            <a:ext cx="66521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usort</a:t>
            </a:r>
            <a:r>
              <a:rPr lang="en-US" altLang="zh-CN" sz="1600" dirty="0"/>
              <a:t> ( array &amp;$array , callback $</a:t>
            </a:r>
            <a:r>
              <a:rPr lang="en-US" altLang="zh-CN" sz="1600" dirty="0" err="1"/>
              <a:t>cmp_function</a:t>
            </a:r>
            <a:r>
              <a:rPr lang="en-US" altLang="zh-CN" sz="1600" dirty="0"/>
              <a:t>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986698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PHP</a:t>
            </a:r>
            <a:r>
              <a:rPr lang="zh-CN" altLang="zh-CN" sz="1800" dirty="0"/>
              <a:t>提供了一个名为</a:t>
            </a:r>
            <a:r>
              <a:rPr lang="en-US" altLang="zh-CN" sz="1800" dirty="0" err="1"/>
              <a:t>usort</a:t>
            </a:r>
            <a:r>
              <a:rPr lang="en-US" altLang="zh-CN" sz="1800" dirty="0"/>
              <a:t>()</a:t>
            </a:r>
            <a:r>
              <a:rPr lang="zh-CN" altLang="zh-CN" sz="1800" dirty="0"/>
              <a:t>的函数，允许用户编写自定义比较算法对数组进行排序。该函数语法形式如下：</a:t>
            </a:r>
            <a:endParaRPr lang="zh-CN" altLang="zh-CN" sz="1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570874"/>
            <a:ext cx="7498080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其中，</a:t>
            </a:r>
            <a:r>
              <a:rPr lang="en-GB" altLang="zh-CN" sz="1800" dirty="0"/>
              <a:t>$array</a:t>
            </a:r>
            <a:r>
              <a:rPr lang="zh-CN" altLang="zh-CN" sz="1800" dirty="0"/>
              <a:t>参数是要排序的数据，</a:t>
            </a:r>
            <a:r>
              <a:rPr lang="en-GB" altLang="zh-CN" sz="1800" dirty="0"/>
              <a:t>$</a:t>
            </a:r>
            <a:r>
              <a:rPr lang="en-GB" altLang="zh-CN" sz="1800" dirty="0" err="1"/>
              <a:t>cmp_function</a:t>
            </a:r>
            <a:r>
              <a:rPr lang="zh-CN" altLang="zh-CN" sz="1800" dirty="0"/>
              <a:t>参数是自定义排序函数的名称。</a:t>
            </a:r>
            <a:r>
              <a:rPr lang="en-GB" altLang="zh-CN" sz="1800" dirty="0"/>
              <a:t>$</a:t>
            </a:r>
            <a:r>
              <a:rPr lang="en-GB" altLang="zh-CN" sz="1800" dirty="0" err="1"/>
              <a:t>cmp_function</a:t>
            </a:r>
            <a:r>
              <a:rPr lang="zh-CN" altLang="zh-CN" sz="1800" dirty="0"/>
              <a:t>函数必须在第一个参数被认为小于、等于或大于第二个参数时分别返回一个小于、等于或大于零的整数。</a:t>
            </a:r>
          </a:p>
        </p:txBody>
      </p:sp>
    </p:spTree>
    <p:extLst>
      <p:ext uri="{BB962C8B-B14F-4D97-AF65-F5344CB8AC3E}">
        <p14:creationId xmlns:p14="http://schemas.microsoft.com/office/powerpoint/2010/main" val="12096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706</TotalTime>
  <Words>95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自定义排序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149</cp:revision>
  <dcterms:created xsi:type="dcterms:W3CDTF">2017-05-05T05:05:06Z</dcterms:created>
  <dcterms:modified xsi:type="dcterms:W3CDTF">2017-06-06T05:29:47Z</dcterms:modified>
</cp:coreProperties>
</file>