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计算元素出现的频率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317179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array_count_values</a:t>
            </a:r>
            <a:r>
              <a:rPr lang="en-US" altLang="zh-CN" sz="1600" dirty="0"/>
              <a:t> ( array $input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9120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/>
              <a:t>在</a:t>
            </a:r>
            <a:r>
              <a:rPr lang="en-US" altLang="zh-CN" sz="1800" dirty="0"/>
              <a:t>PHP</a:t>
            </a:r>
            <a:r>
              <a:rPr lang="zh-CN" altLang="en-US" sz="1800" dirty="0"/>
              <a:t>中数组元素是允许重复的，使用</a:t>
            </a:r>
            <a:r>
              <a:rPr lang="en-US" altLang="zh-CN" sz="1800" dirty="0" err="1"/>
              <a:t>array_count_values</a:t>
            </a:r>
            <a:r>
              <a:rPr lang="en-US" altLang="zh-CN" sz="1800" dirty="0"/>
              <a:t>()</a:t>
            </a:r>
            <a:r>
              <a:rPr lang="zh-CN" altLang="en-US" sz="1800" dirty="0"/>
              <a:t>函数可以计算每个元素出现的频率。函数语法形式如下。</a:t>
            </a:r>
            <a:endParaRPr lang="zh-CN" altLang="zh-CN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38042" y="1772816"/>
            <a:ext cx="7498080" cy="64319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/>
              <a:t>该函数返回一个包含“键</a:t>
            </a:r>
            <a:r>
              <a:rPr lang="en-US" altLang="zh-CN" sz="1800" dirty="0"/>
              <a:t>-</a:t>
            </a:r>
            <a:r>
              <a:rPr lang="zh-CN" altLang="en-US" sz="1800" dirty="0"/>
              <a:t>值”对的数组，其中，键表示</a:t>
            </a:r>
            <a:r>
              <a:rPr lang="en-US" altLang="zh-CN" sz="1800" dirty="0"/>
              <a:t>$input</a:t>
            </a:r>
            <a:r>
              <a:rPr lang="zh-CN" altLang="en-US" sz="1800" dirty="0"/>
              <a:t>数组中元素的值，而值则是该元素在数组中出现的次数。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9120"/>
            <a:ext cx="7498080" cy="7560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假设在</a:t>
            </a:r>
            <a:r>
              <a:rPr lang="en-US" altLang="zh-CN" sz="1800" dirty="0"/>
              <a:t>$keys</a:t>
            </a:r>
            <a:r>
              <a:rPr lang="zh-CN" altLang="zh-CN" sz="1800" dirty="0"/>
              <a:t>数组中保存了用户最近搜索的</a:t>
            </a:r>
            <a:r>
              <a:rPr lang="en-US" altLang="zh-CN" sz="1800" dirty="0"/>
              <a:t>10</a:t>
            </a:r>
            <a:r>
              <a:rPr lang="zh-CN" altLang="zh-CN" sz="1800" dirty="0"/>
              <a:t>个关键字，现在要统计每个关键字出现的次数。这里统计元素在数组中出现的频率要用到</a:t>
            </a:r>
            <a:r>
              <a:rPr lang="en-US" altLang="zh-CN" sz="1800" dirty="0" err="1"/>
              <a:t>array_count_values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函数，实现代码如下所示。</a:t>
            </a:r>
            <a:endParaRPr lang="zh-CN" altLang="zh-CN" sz="1800" dirty="0"/>
          </a:p>
        </p:txBody>
      </p:sp>
      <p:sp>
        <p:nvSpPr>
          <p:cNvPr id="18" name="矩形 17"/>
          <p:cNvSpPr/>
          <p:nvPr/>
        </p:nvSpPr>
        <p:spPr>
          <a:xfrm>
            <a:off x="1401548" y="1340768"/>
            <a:ext cx="711645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zh-CN" sz="1600" dirty="0"/>
              <a:t>关键字数组</a:t>
            </a:r>
          </a:p>
          <a:p>
            <a:r>
              <a:rPr lang="en-US" altLang="zh-CN" sz="1600" dirty="0"/>
              <a:t>$keys=array(2016,"</a:t>
            </a:r>
            <a:r>
              <a:rPr lang="zh-CN" altLang="zh-CN" sz="1600" dirty="0"/>
              <a:t>电影</a:t>
            </a:r>
            <a:r>
              <a:rPr lang="en-US" altLang="zh-CN" sz="1600" dirty="0"/>
              <a:t>",2016,"</a:t>
            </a:r>
            <a:r>
              <a:rPr lang="zh-CN" altLang="zh-CN" sz="1600" dirty="0"/>
              <a:t>安卓</a:t>
            </a:r>
            <a:r>
              <a:rPr lang="en-US" altLang="zh-CN" sz="1600" dirty="0"/>
              <a:t>","</a:t>
            </a:r>
            <a:r>
              <a:rPr lang="zh-CN" altLang="zh-CN" sz="1600" dirty="0"/>
              <a:t>科技</a:t>
            </a:r>
            <a:r>
              <a:rPr lang="en-US" altLang="zh-CN" sz="1600" dirty="0"/>
              <a:t>","</a:t>
            </a:r>
            <a:r>
              <a:rPr lang="zh-CN" altLang="zh-CN" sz="1600" dirty="0"/>
              <a:t>计算机</a:t>
            </a:r>
            <a:r>
              <a:rPr lang="en-US" altLang="zh-CN" sz="1600" dirty="0"/>
              <a:t>","</a:t>
            </a:r>
            <a:r>
              <a:rPr lang="zh-CN" altLang="zh-CN" sz="1600" dirty="0"/>
              <a:t>安卓</a:t>
            </a:r>
            <a:r>
              <a:rPr lang="en-US" altLang="zh-CN" sz="1600" dirty="0"/>
              <a:t>","</a:t>
            </a:r>
            <a:r>
              <a:rPr lang="zh-CN" altLang="zh-CN" sz="1600" dirty="0"/>
              <a:t>计算机</a:t>
            </a:r>
            <a:r>
              <a:rPr lang="en-US" altLang="zh-CN" sz="1600" dirty="0"/>
              <a:t>",2016);</a:t>
            </a:r>
            <a:endParaRPr lang="zh-CN" altLang="zh-CN" sz="1600" dirty="0"/>
          </a:p>
          <a:p>
            <a:r>
              <a:rPr lang="en-US" altLang="zh-CN" sz="1600" dirty="0"/>
              <a:t>$result=</a:t>
            </a:r>
            <a:r>
              <a:rPr lang="en-US" altLang="zh-CN" sz="1600" dirty="0" err="1"/>
              <a:t>array_count_values</a:t>
            </a:r>
            <a:r>
              <a:rPr lang="en-US" altLang="zh-CN" sz="1600" dirty="0"/>
              <a:t> ($keys);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统计</a:t>
            </a:r>
            <a:r>
              <a:rPr lang="en-US" altLang="zh-CN" sz="1600" dirty="0"/>
              <a:t>$keys</a:t>
            </a:r>
            <a:r>
              <a:rPr lang="zh-CN" altLang="zh-CN" sz="1600" dirty="0"/>
              <a:t>数组中的元素出现频率</a:t>
            </a:r>
          </a:p>
          <a:p>
            <a:r>
              <a:rPr lang="en-US" altLang="zh-CN" sz="1600" dirty="0"/>
              <a:t>while(list($</a:t>
            </a:r>
            <a:r>
              <a:rPr lang="en-US" altLang="zh-CN" sz="1600" dirty="0" err="1"/>
              <a:t>key,$value</a:t>
            </a:r>
            <a:r>
              <a:rPr lang="en-US" altLang="zh-CN" sz="1600" dirty="0"/>
              <a:t>)=each($result))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echo "</a:t>
            </a:r>
            <a:r>
              <a:rPr lang="zh-CN" altLang="zh-CN" sz="1600" dirty="0"/>
              <a:t>关键字</a:t>
            </a:r>
            <a:r>
              <a:rPr lang="en-US" altLang="zh-CN" sz="1600" dirty="0"/>
              <a:t>[$key]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$value </a:t>
            </a:r>
            <a:r>
              <a:rPr lang="zh-CN" altLang="zh-CN" sz="1600" dirty="0"/>
              <a:t>次</a:t>
            </a:r>
            <a:r>
              <a:rPr lang="en-US" altLang="zh-CN" sz="1600" dirty="0"/>
              <a:t> \n";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210733" y="3573016"/>
            <a:ext cx="7498080" cy="3215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执行结果如下所示。</a:t>
            </a:r>
            <a:endParaRPr lang="zh-CN" altLang="zh-CN" sz="1800" dirty="0"/>
          </a:p>
        </p:txBody>
      </p:sp>
      <p:sp>
        <p:nvSpPr>
          <p:cNvPr id="21" name="矩形 20"/>
          <p:cNvSpPr/>
          <p:nvPr/>
        </p:nvSpPr>
        <p:spPr>
          <a:xfrm>
            <a:off x="1475656" y="3894615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关键字</a:t>
            </a:r>
            <a:r>
              <a:rPr lang="en-US" altLang="zh-CN" sz="1600" dirty="0"/>
              <a:t>[2016]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3 </a:t>
            </a:r>
            <a:r>
              <a:rPr lang="zh-CN" altLang="zh-CN" sz="1600" dirty="0"/>
              <a:t>次 </a:t>
            </a:r>
          </a:p>
          <a:p>
            <a:r>
              <a:rPr lang="zh-CN" altLang="zh-CN" sz="1600" dirty="0"/>
              <a:t>关键字</a:t>
            </a:r>
            <a:r>
              <a:rPr lang="en-US" altLang="zh-CN" sz="1600" dirty="0"/>
              <a:t>[</a:t>
            </a:r>
            <a:r>
              <a:rPr lang="zh-CN" altLang="zh-CN" sz="1600" dirty="0"/>
              <a:t>电影</a:t>
            </a:r>
            <a:r>
              <a:rPr lang="en-US" altLang="zh-CN" sz="1600" dirty="0"/>
              <a:t>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1 </a:t>
            </a:r>
            <a:r>
              <a:rPr lang="zh-CN" altLang="zh-CN" sz="1600" dirty="0"/>
              <a:t>次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关键字</a:t>
            </a:r>
            <a:r>
              <a:rPr lang="en-US" altLang="zh-CN" sz="1600" dirty="0"/>
              <a:t>[</a:t>
            </a:r>
            <a:r>
              <a:rPr lang="zh-CN" altLang="zh-CN" sz="1600" dirty="0"/>
              <a:t>安卓</a:t>
            </a:r>
            <a:r>
              <a:rPr lang="en-US" altLang="zh-CN" sz="1600" dirty="0"/>
              <a:t>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2 </a:t>
            </a:r>
            <a:r>
              <a:rPr lang="zh-CN" altLang="zh-CN" sz="1600" dirty="0"/>
              <a:t>次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关键字</a:t>
            </a:r>
            <a:r>
              <a:rPr lang="en-US" altLang="zh-CN" sz="1600" dirty="0"/>
              <a:t>[</a:t>
            </a:r>
            <a:r>
              <a:rPr lang="zh-CN" altLang="zh-CN" sz="1600" dirty="0"/>
              <a:t>科技</a:t>
            </a:r>
            <a:r>
              <a:rPr lang="en-US" altLang="zh-CN" sz="1600" dirty="0"/>
              <a:t>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1 </a:t>
            </a:r>
            <a:r>
              <a:rPr lang="zh-CN" altLang="zh-CN" sz="1600" dirty="0"/>
              <a:t>次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关键字</a:t>
            </a:r>
            <a:r>
              <a:rPr lang="en-US" altLang="zh-CN" sz="1600" dirty="0"/>
              <a:t>[</a:t>
            </a:r>
            <a:r>
              <a:rPr lang="zh-CN" altLang="zh-CN" sz="1600" dirty="0"/>
              <a:t>计算机</a:t>
            </a:r>
            <a:r>
              <a:rPr lang="en-US" altLang="zh-CN" sz="1600" dirty="0"/>
              <a:t>]</a:t>
            </a:r>
            <a:r>
              <a:rPr lang="zh-CN" altLang="zh-CN" sz="1600" dirty="0"/>
              <a:t>一共搜索</a:t>
            </a:r>
            <a:r>
              <a:rPr lang="en-US" altLang="zh-CN" sz="1600" dirty="0"/>
              <a:t>  2 </a:t>
            </a:r>
            <a:r>
              <a:rPr lang="zh-CN" altLang="zh-CN" sz="160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6556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510</TotalTime>
  <Words>202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计算元素出现的频率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83</cp:revision>
  <dcterms:created xsi:type="dcterms:W3CDTF">2017-05-05T05:05:06Z</dcterms:created>
  <dcterms:modified xsi:type="dcterms:W3CDTF">2017-05-22T09:13:22Z</dcterms:modified>
</cp:coreProperties>
</file>