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计算元素总数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317179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count ( mixed $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$mode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9120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为了获取数组中元素的数量，可以使用</a:t>
            </a:r>
            <a:r>
              <a:rPr lang="en-US" altLang="zh-CN" sz="1800" dirty="0"/>
              <a:t>count()</a:t>
            </a:r>
            <a:r>
              <a:rPr lang="zh-CN" altLang="zh-CN" sz="1800" dirty="0"/>
              <a:t>函数。该函数语法形式如下。</a:t>
            </a:r>
            <a:endParaRPr lang="zh-CN" altLang="zh-CN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238042" y="1772816"/>
            <a:ext cx="7498080" cy="6431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$mode</a:t>
            </a:r>
            <a:r>
              <a:rPr lang="zh-CN" altLang="zh-CN" sz="1800" dirty="0"/>
              <a:t>是可选参数用于设置是否进行递归计数，如果设置其值为</a:t>
            </a:r>
            <a:r>
              <a:rPr lang="en-US" altLang="zh-CN" sz="1800" dirty="0"/>
              <a:t>1</a:t>
            </a:r>
            <a:r>
              <a:rPr lang="zh-CN" altLang="zh-CN" sz="1800" dirty="0"/>
              <a:t>，则进行递归计数；如果不设置该参数，或者设置其值为</a:t>
            </a:r>
            <a:r>
              <a:rPr lang="en-US" altLang="zh-CN" sz="1800" dirty="0"/>
              <a:t>0</a:t>
            </a:r>
            <a:r>
              <a:rPr lang="zh-CN" altLang="zh-CN" sz="1800" dirty="0"/>
              <a:t>，则不进行递归计数。</a:t>
            </a:r>
            <a:endParaRPr lang="zh-CN" altLang="zh-CN" sz="1800" dirty="0"/>
          </a:p>
        </p:txBody>
      </p:sp>
      <p:sp>
        <p:nvSpPr>
          <p:cNvPr id="18" name="矩形 17"/>
          <p:cNvSpPr/>
          <p:nvPr/>
        </p:nvSpPr>
        <p:spPr>
          <a:xfrm>
            <a:off x="1592363" y="3067723"/>
            <a:ext cx="6243214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$names=array("</a:t>
            </a:r>
            <a:r>
              <a:rPr lang="zh-CN" altLang="zh-CN" sz="1600" dirty="0"/>
              <a:t>苏州</a:t>
            </a:r>
            <a:r>
              <a:rPr lang="en-US" altLang="zh-CN" sz="1600" dirty="0"/>
              <a:t>","</a:t>
            </a:r>
            <a:r>
              <a:rPr lang="zh-CN" altLang="zh-CN" sz="1600" dirty="0"/>
              <a:t>杭州</a:t>
            </a:r>
            <a:r>
              <a:rPr lang="en-US" altLang="zh-CN" sz="1600" dirty="0"/>
              <a:t>","</a:t>
            </a:r>
            <a:r>
              <a:rPr lang="zh-CN" altLang="zh-CN" sz="1600" dirty="0"/>
              <a:t>郑州</a:t>
            </a:r>
            <a:r>
              <a:rPr lang="en-US" altLang="zh-CN" sz="1600" dirty="0"/>
              <a:t>","</a:t>
            </a:r>
            <a:r>
              <a:rPr lang="zh-CN" altLang="zh-CN" sz="1600" dirty="0"/>
              <a:t>常州</a:t>
            </a:r>
            <a:r>
              <a:rPr lang="en-US" altLang="zh-CN" sz="1600" dirty="0"/>
              <a:t>",</a:t>
            </a:r>
            <a:endParaRPr lang="zh-CN" altLang="zh-CN" sz="1600" dirty="0"/>
          </a:p>
          <a:p>
            <a:r>
              <a:rPr lang="en-US" altLang="zh-CN" sz="1600" dirty="0"/>
              <a:t>    "mm"=&gt;array("</a:t>
            </a:r>
            <a:r>
              <a:rPr lang="zh-CN" altLang="zh-CN" sz="1600" dirty="0"/>
              <a:t>南阳</a:t>
            </a:r>
            <a:r>
              <a:rPr lang="en-US" altLang="zh-CN" sz="1600" dirty="0"/>
              <a:t>","</a:t>
            </a:r>
            <a:r>
              <a:rPr lang="zh-CN" altLang="zh-CN" sz="1600" dirty="0"/>
              <a:t>益阳</a:t>
            </a:r>
            <a:r>
              <a:rPr lang="en-US" altLang="zh-CN" sz="1600" dirty="0"/>
              <a:t>","</a:t>
            </a:r>
            <a:r>
              <a:rPr lang="zh-CN" altLang="zh-CN" sz="1600" dirty="0"/>
              <a:t>洛阳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r>
              <a:rPr lang="en-US" altLang="zh-CN" sz="1600" dirty="0"/>
              <a:t>    'b'=&gt;array("</a:t>
            </a:r>
            <a:r>
              <a:rPr lang="zh-CN" altLang="zh-CN" sz="1600" dirty="0"/>
              <a:t>北京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$numbers=count($names);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统计个数，不启用递归</a:t>
            </a:r>
          </a:p>
          <a:p>
            <a:r>
              <a:rPr lang="en-US" altLang="zh-CN" sz="1600" dirty="0"/>
              <a:t>echo "</a:t>
            </a:r>
            <a:r>
              <a:rPr lang="zh-CN" altLang="zh-CN" sz="1600" dirty="0"/>
              <a:t>当前共有</a:t>
            </a:r>
            <a:r>
              <a:rPr lang="en-US" altLang="zh-CN" sz="1600" dirty="0"/>
              <a:t> $numbers </a:t>
            </a:r>
            <a:r>
              <a:rPr lang="zh-CN" altLang="zh-CN" sz="1600" dirty="0"/>
              <a:t>个城市</a:t>
            </a:r>
            <a:r>
              <a:rPr lang="en-US" altLang="zh-CN" sz="1600" dirty="0"/>
              <a:t>";</a:t>
            </a:r>
            <a:endParaRPr lang="zh-CN" altLang="zh-CN" sz="1600" dirty="0"/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210733" y="5217985"/>
            <a:ext cx="7498080" cy="3215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执行结果如下所示。</a:t>
            </a:r>
            <a:endParaRPr lang="zh-CN" altLang="zh-CN" sz="1800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184493" y="2418122"/>
            <a:ext cx="7498080" cy="64319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在一个数组中保存了若干的城市名称，要统计出城市的数量。编写代码并使用</a:t>
            </a:r>
            <a:r>
              <a:rPr lang="en-US" altLang="zh-CN" sz="1800" dirty="0"/>
              <a:t>count()</a:t>
            </a:r>
            <a:r>
              <a:rPr lang="zh-CN" altLang="zh-CN" sz="1800" dirty="0"/>
              <a:t>函数，如下所示。</a:t>
            </a:r>
            <a:endParaRPr lang="zh-CN" altLang="zh-CN" sz="1800" dirty="0"/>
          </a:p>
        </p:txBody>
      </p:sp>
      <p:sp>
        <p:nvSpPr>
          <p:cNvPr id="21" name="矩形 20"/>
          <p:cNvSpPr/>
          <p:nvPr/>
        </p:nvSpPr>
        <p:spPr>
          <a:xfrm>
            <a:off x="1475656" y="5539584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当前共有</a:t>
            </a:r>
            <a:r>
              <a:rPr lang="en-US" altLang="zh-CN" sz="1600" dirty="0"/>
              <a:t> 6 </a:t>
            </a:r>
            <a:r>
              <a:rPr lang="zh-CN" altLang="zh-CN" sz="1600" dirty="0"/>
              <a:t>个城市</a:t>
            </a:r>
          </a:p>
        </p:txBody>
      </p:sp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9120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启用递归</a:t>
            </a:r>
            <a:r>
              <a:rPr lang="zh-CN" altLang="zh-CN" sz="1800" dirty="0" smtClean="0"/>
              <a:t>计数</a:t>
            </a:r>
            <a:r>
              <a:rPr lang="zh-CN" altLang="en-US" sz="1800" dirty="0" smtClean="0"/>
              <a:t>，重新统计：</a:t>
            </a:r>
            <a:endParaRPr lang="zh-CN" altLang="zh-CN" sz="1800" dirty="0"/>
          </a:p>
        </p:txBody>
      </p:sp>
      <p:sp>
        <p:nvSpPr>
          <p:cNvPr id="18" name="矩形 17"/>
          <p:cNvSpPr/>
          <p:nvPr/>
        </p:nvSpPr>
        <p:spPr>
          <a:xfrm>
            <a:off x="1592363" y="1185204"/>
            <a:ext cx="6243214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$names=array("</a:t>
            </a:r>
            <a:r>
              <a:rPr lang="zh-CN" altLang="zh-CN" sz="1600" dirty="0"/>
              <a:t>苏州</a:t>
            </a:r>
            <a:r>
              <a:rPr lang="en-US" altLang="zh-CN" sz="1600" dirty="0"/>
              <a:t>","</a:t>
            </a:r>
            <a:r>
              <a:rPr lang="zh-CN" altLang="zh-CN" sz="1600" dirty="0"/>
              <a:t>杭州</a:t>
            </a:r>
            <a:r>
              <a:rPr lang="en-US" altLang="zh-CN" sz="1600" dirty="0"/>
              <a:t>","</a:t>
            </a:r>
            <a:r>
              <a:rPr lang="zh-CN" altLang="zh-CN" sz="1600" dirty="0"/>
              <a:t>郑州</a:t>
            </a:r>
            <a:r>
              <a:rPr lang="en-US" altLang="zh-CN" sz="1600" dirty="0"/>
              <a:t>","</a:t>
            </a:r>
            <a:r>
              <a:rPr lang="zh-CN" altLang="zh-CN" sz="1600" dirty="0"/>
              <a:t>常州</a:t>
            </a:r>
            <a:r>
              <a:rPr lang="en-US" altLang="zh-CN" sz="1600" dirty="0"/>
              <a:t>",</a:t>
            </a:r>
            <a:endParaRPr lang="zh-CN" altLang="zh-CN" sz="1600" dirty="0"/>
          </a:p>
          <a:p>
            <a:r>
              <a:rPr lang="en-US" altLang="zh-CN" sz="1600" dirty="0"/>
              <a:t>    "mm"=&gt;array("</a:t>
            </a:r>
            <a:r>
              <a:rPr lang="zh-CN" altLang="zh-CN" sz="1600" dirty="0"/>
              <a:t>南阳</a:t>
            </a:r>
            <a:r>
              <a:rPr lang="en-US" altLang="zh-CN" sz="1600" dirty="0"/>
              <a:t>","</a:t>
            </a:r>
            <a:r>
              <a:rPr lang="zh-CN" altLang="zh-CN" sz="1600" dirty="0"/>
              <a:t>益阳</a:t>
            </a:r>
            <a:r>
              <a:rPr lang="en-US" altLang="zh-CN" sz="1600" dirty="0"/>
              <a:t>","</a:t>
            </a:r>
            <a:r>
              <a:rPr lang="zh-CN" altLang="zh-CN" sz="1600" dirty="0"/>
              <a:t>洛阳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r>
              <a:rPr lang="en-US" altLang="zh-CN" sz="1600" dirty="0"/>
              <a:t>    'b'=&gt;array("</a:t>
            </a:r>
            <a:r>
              <a:rPr lang="zh-CN" altLang="zh-CN" sz="1600" dirty="0"/>
              <a:t>北京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$result2=count($names,1); 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统计个数，启用递归</a:t>
            </a:r>
          </a:p>
          <a:p>
            <a:r>
              <a:rPr lang="en-US" altLang="zh-CN" sz="1600" dirty="0"/>
              <a:t>echo "\</a:t>
            </a:r>
            <a:r>
              <a:rPr lang="en-US" altLang="zh-CN" sz="1600" dirty="0" err="1"/>
              <a:t>ncount</a:t>
            </a:r>
            <a:r>
              <a:rPr lang="en-US" altLang="zh-CN" sz="1600" dirty="0"/>
              <a:t>(\$names,1)</a:t>
            </a:r>
            <a:r>
              <a:rPr lang="zh-CN" altLang="zh-CN" sz="1600" dirty="0"/>
              <a:t>的结果为：</a:t>
            </a:r>
            <a:r>
              <a:rPr lang="en-US" altLang="zh-CN" sz="1600" dirty="0"/>
              <a:t>$result2";</a:t>
            </a:r>
            <a:endParaRPr lang="zh-CN" altLang="zh-CN" sz="1600" dirty="0"/>
          </a:p>
          <a:p>
            <a:r>
              <a:rPr lang="en-US" altLang="zh-CN" sz="1600" dirty="0" smtClean="0"/>
              <a:t>?&gt;</a:t>
            </a:r>
            <a:endParaRPr lang="zh-CN" altLang="zh-CN" sz="16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210733" y="3573016"/>
            <a:ext cx="7498080" cy="3215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执行结果如下所示。</a:t>
            </a:r>
            <a:endParaRPr lang="zh-CN" altLang="zh-CN" sz="1800" dirty="0"/>
          </a:p>
        </p:txBody>
      </p:sp>
      <p:sp>
        <p:nvSpPr>
          <p:cNvPr id="21" name="矩形 20"/>
          <p:cNvSpPr/>
          <p:nvPr/>
        </p:nvSpPr>
        <p:spPr>
          <a:xfrm>
            <a:off x="1475656" y="3894615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count($names,1)</a:t>
            </a:r>
            <a:r>
              <a:rPr lang="zh-CN" altLang="zh-CN" sz="1600" dirty="0"/>
              <a:t>的结果为：</a:t>
            </a:r>
            <a:r>
              <a:rPr lang="en-US" altLang="zh-CN" sz="1600" dirty="0"/>
              <a:t>10</a:t>
            </a:r>
            <a:endParaRPr lang="zh-CN" altLang="zh-CN" sz="16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0733" y="4437112"/>
            <a:ext cx="749808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可以看到，这样输出的会将</a:t>
            </a:r>
            <a:r>
              <a:rPr lang="en-US" altLang="zh-CN" sz="1800" dirty="0"/>
              <a:t>mm</a:t>
            </a:r>
            <a:r>
              <a:rPr lang="zh-CN" altLang="zh-CN" sz="1800" dirty="0"/>
              <a:t>数组和</a:t>
            </a:r>
            <a:r>
              <a:rPr lang="en-US" altLang="zh-CN" sz="1800" dirty="0"/>
              <a:t>b</a:t>
            </a:r>
            <a:r>
              <a:rPr lang="zh-CN" altLang="zh-CN" sz="1800" dirty="0"/>
              <a:t>数组中的元素也统计在内。所以，最终输出</a:t>
            </a:r>
            <a:r>
              <a:rPr lang="en-US" altLang="zh-CN" sz="1800" dirty="0"/>
              <a:t>10</a:t>
            </a:r>
            <a:r>
              <a:rPr lang="zh-CN" altLang="zh-CN" sz="1800" dirty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556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509</TotalTime>
  <Words>246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计算元素总数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81</cp:revision>
  <dcterms:created xsi:type="dcterms:W3CDTF">2017-05-05T05:05:06Z</dcterms:created>
  <dcterms:modified xsi:type="dcterms:W3CDTF">2017-05-22T09:11:47Z</dcterms:modified>
</cp:coreProperties>
</file>