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vsd" ContentType="application/vnd.visio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9" r:id="rId4"/>
    <p:sldId id="27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8"/>
            <p14:sldId id="269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认识</a:t>
            </a:r>
            <a:r>
              <a:rPr lang="zh-CN" altLang="en-US" sz="5400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37508" y="764704"/>
            <a:ext cx="7498080" cy="208823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中的数组实际上是一个有序图，是一个哈希表映射（</a:t>
            </a:r>
            <a:r>
              <a:rPr lang="en-US" altLang="zh-CN" sz="1800" dirty="0"/>
              <a:t>Hash Map</a:t>
            </a:r>
            <a:r>
              <a:rPr lang="zh-CN" altLang="zh-CN" sz="1800" dirty="0"/>
              <a:t>）的实现，是一种把值（</a:t>
            </a:r>
            <a:r>
              <a:rPr lang="en-US" altLang="zh-CN" sz="1800" dirty="0"/>
              <a:t>Value</a:t>
            </a:r>
            <a:r>
              <a:rPr lang="zh-CN" altLang="zh-CN" sz="1800" dirty="0"/>
              <a:t>）映射到键名（</a:t>
            </a:r>
            <a:r>
              <a:rPr lang="en-US" altLang="zh-CN" sz="1800" dirty="0"/>
              <a:t>Key</a:t>
            </a:r>
            <a:r>
              <a:rPr lang="zh-CN" altLang="zh-CN" sz="1800" dirty="0"/>
              <a:t>）的容器。如果一个数组的键名全都是数字，那么也可将其键名称为索引（</a:t>
            </a:r>
            <a:r>
              <a:rPr lang="en-US" altLang="zh-CN" sz="1800" dirty="0"/>
              <a:t>Index</a:t>
            </a:r>
            <a:r>
              <a:rPr lang="zh-CN" altLang="zh-CN" sz="1800" dirty="0"/>
              <a:t>）或下标。</a:t>
            </a:r>
          </a:p>
          <a:p>
            <a:r>
              <a:rPr lang="en-US" altLang="zh-CN" sz="1800" dirty="0"/>
              <a:t>PHP</a:t>
            </a:r>
            <a:r>
              <a:rPr lang="zh-CN" altLang="zh-CN" sz="1800" dirty="0"/>
              <a:t>在数据结构方面做了非常多的优化工作，可以将很多类型当成数组来使用，如列表、散列表、字典、集合、队列和栈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下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示为</a:t>
            </a:r>
            <a:r>
              <a:rPr lang="en-US" altLang="zh-CN" sz="1800" dirty="0"/>
              <a:t>PHP</a:t>
            </a:r>
            <a:r>
              <a:rPr lang="zh-CN" altLang="zh-CN" sz="1800" dirty="0"/>
              <a:t>数组的结构。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3987383"/>
              </p:ext>
            </p:extLst>
          </p:nvPr>
        </p:nvGraphicFramePr>
        <p:xfrm>
          <a:off x="1763688" y="2996952"/>
          <a:ext cx="5742638" cy="2088232"/>
        </p:xfrm>
        <a:graphic>
          <a:graphicData uri="http://schemas.openxmlformats.org/presentationml/2006/ole">
            <p:oleObj spid="_x0000_s1029" name="Visio" r:id="rId3" imgW="2824740" imgH="102465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0526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根据数据类型分类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37508" y="1484784"/>
            <a:ext cx="74980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2000" dirty="0"/>
              <a:t>根据数组键名数据类型的不同，常把</a:t>
            </a:r>
            <a:r>
              <a:rPr lang="en-US" altLang="zh-CN" sz="2000" dirty="0"/>
              <a:t>PHP</a:t>
            </a:r>
            <a:r>
              <a:rPr lang="zh-CN" altLang="en-US" sz="2000" dirty="0"/>
              <a:t>数组分为数字索引数组和关联数组两种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atinLnBrk="1"/>
            <a:endParaRPr lang="zh-CN" altLang="en-US" sz="2000" dirty="0"/>
          </a:p>
          <a:p>
            <a:pPr lvl="1" latinLnBrk="1"/>
            <a:r>
              <a:rPr lang="zh-CN" altLang="en-US" sz="1800" dirty="0" smtClean="0"/>
              <a:t>数字</a:t>
            </a:r>
            <a:r>
              <a:rPr lang="zh-CN" altLang="en-US" sz="1800" dirty="0"/>
              <a:t>索引数组</a:t>
            </a:r>
          </a:p>
          <a:p>
            <a:pPr lvl="1" latinLnBrk="1"/>
            <a:r>
              <a:rPr lang="zh-CN" altLang="en-US" sz="1800" dirty="0"/>
              <a:t>以数字作为键名类型的称为数字索引数组（</a:t>
            </a:r>
            <a:r>
              <a:rPr lang="en-US" altLang="zh-CN" sz="1800" dirty="0"/>
              <a:t>Indexed Array</a:t>
            </a:r>
            <a:r>
              <a:rPr lang="zh-CN" altLang="en-US" sz="1800" dirty="0"/>
              <a:t>）。</a:t>
            </a:r>
            <a:r>
              <a:rPr lang="en-US" altLang="zh-CN" sz="1800" dirty="0"/>
              <a:t>PHP</a:t>
            </a:r>
            <a:r>
              <a:rPr lang="zh-CN" altLang="en-US" sz="1800" dirty="0"/>
              <a:t>数字索引数组默认索引值是从数字</a:t>
            </a:r>
            <a:r>
              <a:rPr lang="en-US" altLang="zh-CN" sz="1800" dirty="0"/>
              <a:t>0</a:t>
            </a:r>
            <a:r>
              <a:rPr lang="zh-CN" altLang="en-US" sz="1800" dirty="0"/>
              <a:t>开始的，并不需要特别指定，</a:t>
            </a:r>
            <a:r>
              <a:rPr lang="en-US" altLang="zh-CN" sz="1800" dirty="0"/>
              <a:t>PHP</a:t>
            </a:r>
            <a:r>
              <a:rPr lang="zh-CN" altLang="en-US" sz="1800" dirty="0"/>
              <a:t>会自动为索引数组的键名赋予一个值，然后从这个值开始自动增量，当然也可以指定从某个位置开始保存数据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 latinLnBrk="1"/>
            <a:endParaRPr lang="zh-CN" altLang="en-US" sz="1800" dirty="0"/>
          </a:p>
          <a:p>
            <a:pPr lvl="1" latinLnBrk="1"/>
            <a:r>
              <a:rPr lang="zh-CN" altLang="en-US" sz="1800" dirty="0" smtClean="0"/>
              <a:t>关联</a:t>
            </a:r>
            <a:r>
              <a:rPr lang="zh-CN" altLang="en-US" sz="1800" dirty="0"/>
              <a:t>数组</a:t>
            </a:r>
          </a:p>
          <a:p>
            <a:pPr lvl="1" latinLnBrk="1"/>
            <a:r>
              <a:rPr lang="zh-CN" altLang="en-US" sz="1800" dirty="0"/>
              <a:t>以字符串或字符串</a:t>
            </a:r>
            <a:r>
              <a:rPr lang="en-US" altLang="zh-CN" sz="1800" dirty="0"/>
              <a:t>/</a:t>
            </a:r>
            <a:r>
              <a:rPr lang="zh-CN" altLang="en-US" sz="1800" dirty="0"/>
              <a:t>数字混合为键名的数组称为关联数组（</a:t>
            </a:r>
            <a:r>
              <a:rPr lang="en-US" altLang="zh-CN" sz="1800" dirty="0"/>
              <a:t>Associative Array</a:t>
            </a:r>
            <a:r>
              <a:rPr lang="zh-CN" altLang="en-US" sz="1800" dirty="0"/>
              <a:t>）。关联数组的键名可以是数值和字符串的混合形式，而不像数字索引数组的键名只能为数字，在一个数组中，只要键名中有一个不是数字，那么这个数组就叫做关联数组。</a:t>
            </a:r>
          </a:p>
        </p:txBody>
      </p:sp>
    </p:spTree>
    <p:extLst>
      <p:ext uri="{BB962C8B-B14F-4D97-AF65-F5344CB8AC3E}">
        <p14:creationId xmlns:p14="http://schemas.microsoft.com/office/powerpoint/2010/main" xmlns="" val="32373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>
                <a:effectLst/>
              </a:rPr>
              <a:t>根据数组维度分类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37508" y="1484784"/>
            <a:ext cx="74980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0"/>
            <a:r>
              <a:rPr lang="zh-CN" altLang="zh-CN" sz="2000" dirty="0"/>
              <a:t>一维数组</a:t>
            </a:r>
          </a:p>
          <a:p>
            <a:pPr lvl="1" latinLnBrk="1"/>
            <a:r>
              <a:rPr lang="zh-CN" altLang="zh-CN" sz="1600" dirty="0"/>
              <a:t>一维数组是最普通的数组，它只保存一列内容。本章的大部分内容都是以一维数组为例进行介绍的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1" latinLnBrk="1"/>
            <a:endParaRPr lang="zh-CN" altLang="zh-CN" sz="1600" dirty="0"/>
          </a:p>
          <a:p>
            <a:pPr lvl="0"/>
            <a:r>
              <a:rPr lang="zh-CN" altLang="zh-CN" sz="2000" dirty="0"/>
              <a:t>二维数组</a:t>
            </a:r>
          </a:p>
          <a:p>
            <a:pPr lvl="1" latinLnBrk="1"/>
            <a:r>
              <a:rPr lang="zh-CN" altLang="zh-CN" sz="1600" dirty="0"/>
              <a:t>一维数组都是单一的键名</a:t>
            </a:r>
            <a:r>
              <a:rPr lang="en-US" altLang="zh-CN" sz="1600" dirty="0"/>
              <a:t>/</a:t>
            </a:r>
            <a:r>
              <a:rPr lang="zh-CN" altLang="zh-CN" sz="1600" dirty="0"/>
              <a:t>值对，在有些场合中可能想要在一个键名中保存更多的值，这时可以使用二维数组或多维数组。二维数组本质上是以数组作为数组元素的数组。例如在二维数组</a:t>
            </a:r>
            <a:r>
              <a:rPr lang="en-US" altLang="zh-CN" sz="1600" dirty="0"/>
              <a:t>A[m][n]</a:t>
            </a:r>
            <a:r>
              <a:rPr lang="zh-CN" altLang="zh-CN" sz="1600" dirty="0"/>
              <a:t>中，这是一个</a:t>
            </a:r>
            <a:r>
              <a:rPr lang="en-US" altLang="zh-CN" sz="1600" dirty="0"/>
              <a:t>m</a:t>
            </a:r>
            <a:r>
              <a:rPr lang="zh-CN" altLang="zh-CN" sz="1600" dirty="0"/>
              <a:t>行、</a:t>
            </a:r>
            <a:r>
              <a:rPr lang="en-US" altLang="zh-CN" sz="1600" dirty="0"/>
              <a:t>n</a:t>
            </a:r>
            <a:r>
              <a:rPr lang="zh-CN" altLang="zh-CN" sz="1600" dirty="0"/>
              <a:t>列的二维数组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vl="1" latinLnBrk="1"/>
            <a:endParaRPr lang="zh-CN" altLang="zh-CN" sz="1600" dirty="0"/>
          </a:p>
          <a:p>
            <a:pPr lvl="0"/>
            <a:r>
              <a:rPr lang="zh-CN" altLang="zh-CN" sz="2000" dirty="0"/>
              <a:t>多维数组</a:t>
            </a:r>
          </a:p>
          <a:p>
            <a:pPr lvl="1"/>
            <a:r>
              <a:rPr lang="zh-CN" altLang="zh-CN" sz="1600" dirty="0"/>
              <a:t>在</a:t>
            </a:r>
            <a:r>
              <a:rPr lang="en-US" altLang="zh-CN" sz="1600" dirty="0"/>
              <a:t>PHP</a:t>
            </a:r>
            <a:r>
              <a:rPr lang="zh-CN" altLang="zh-CN" sz="1600" dirty="0"/>
              <a:t>中可以创建更多维的数组，例如</a:t>
            </a:r>
            <a:r>
              <a:rPr lang="en-US" altLang="zh-CN" sz="1600" dirty="0"/>
              <a:t>4</a:t>
            </a:r>
            <a:r>
              <a:rPr lang="zh-CN" altLang="zh-CN" sz="1600" dirty="0"/>
              <a:t>维数组、</a:t>
            </a:r>
            <a:r>
              <a:rPr lang="en-US" altLang="zh-CN" sz="1600" dirty="0"/>
              <a:t>5</a:t>
            </a:r>
            <a:r>
              <a:rPr lang="zh-CN" altLang="zh-CN" sz="1600" dirty="0"/>
              <a:t>维数组甚至更多层的数组。不过，在一个</a:t>
            </a:r>
            <a:r>
              <a:rPr lang="en-US" altLang="zh-CN" sz="1600" dirty="0"/>
              <a:t>Web</a:t>
            </a:r>
            <a:r>
              <a:rPr lang="zh-CN" altLang="zh-CN" sz="1600" dirty="0"/>
              <a:t>系统中，很少使用三维以上的数组，这是因为随着数目增加，数组的操作复杂度也会随之增加。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733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302</TotalTime>
  <Words>463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夏至</vt:lpstr>
      <vt:lpstr>Visio</vt:lpstr>
      <vt:lpstr>认识数组</vt:lpstr>
      <vt:lpstr>幻灯片 2</vt:lpstr>
      <vt:lpstr>根据数据类型分类</vt:lpstr>
      <vt:lpstr>根据数组维度分类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60</cp:revision>
  <dcterms:created xsi:type="dcterms:W3CDTF">2017-05-05T05:05:06Z</dcterms:created>
  <dcterms:modified xsi:type="dcterms:W3CDTF">2017-05-26T15:05:10Z</dcterms:modified>
</cp:coreProperties>
</file>