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输出</a:t>
            </a:r>
            <a:r>
              <a:rPr lang="zh-CN" altLang="en-US" sz="5400" dirty="0"/>
              <a:t>数组内容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940795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print_r</a:t>
            </a:r>
            <a:r>
              <a:rPr lang="en-US" altLang="zh-CN" sz="1600" dirty="0"/>
              <a:t> ( mixed $</a:t>
            </a:r>
            <a:r>
              <a:rPr lang="en-US" altLang="zh-CN" sz="1600" dirty="0" err="1"/>
              <a:t>arrayname</a:t>
            </a:r>
            <a:r>
              <a:rPr lang="en-US" altLang="zh-CN" sz="1600" dirty="0"/>
              <a:t> [,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$return ]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052736"/>
            <a:ext cx="7498080" cy="7560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要输出一个数组内容最简单的方法就是使用</a:t>
            </a:r>
            <a:r>
              <a:rPr lang="en-US" altLang="zh-CN" sz="1800" dirty="0" err="1"/>
              <a:t>print_r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函数，该函数将会按照内置格式显示数组的键和值。语法形式如下。</a:t>
            </a:r>
            <a:endParaRPr lang="zh-CN" altLang="zh-CN" sz="18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238042" y="2857809"/>
            <a:ext cx="7498080" cy="7560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参数</a:t>
            </a:r>
            <a:r>
              <a:rPr lang="en-US" altLang="zh-CN" sz="1800" dirty="0"/>
              <a:t>$</a:t>
            </a:r>
            <a:r>
              <a:rPr lang="en-US" altLang="zh-CN" sz="1800" dirty="0" err="1"/>
              <a:t>arrayname</a:t>
            </a:r>
            <a:r>
              <a:rPr lang="zh-CN" altLang="zh-CN" sz="1800" dirty="0"/>
              <a:t>是数组的名称，第</a:t>
            </a:r>
            <a:r>
              <a:rPr lang="en-US" altLang="zh-CN" sz="1800" dirty="0"/>
              <a:t>2</a:t>
            </a:r>
            <a:r>
              <a:rPr lang="zh-CN" altLang="zh-CN" sz="1800" dirty="0"/>
              <a:t>个参数设置为</a:t>
            </a:r>
            <a:r>
              <a:rPr lang="en-US" altLang="zh-CN" sz="1800" dirty="0"/>
              <a:t>true</a:t>
            </a:r>
            <a:r>
              <a:rPr lang="zh-CN" altLang="zh-CN" sz="1800" dirty="0"/>
              <a:t>时将返回数组内容，而不是输出。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373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486</TotalTime>
  <Words>74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输出数组内容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73</cp:revision>
  <dcterms:created xsi:type="dcterms:W3CDTF">2017-05-05T05:05:06Z</dcterms:created>
  <dcterms:modified xsi:type="dcterms:W3CDTF">2017-05-22T08:48:53Z</dcterms:modified>
</cp:coreProperties>
</file>