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8FC571-715D-4BD6-81BD-9F936DB464B2}">
          <p14:sldIdLst>
            <p14:sldId id="256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sz="5400" dirty="0">
                <a:effectLst/>
              </a:rPr>
              <a:t>运算符优先级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476672"/>
            <a:ext cx="7498080" cy="1368152"/>
          </a:xfrm>
        </p:spPr>
        <p:txBody>
          <a:bodyPr>
            <a:normAutofit/>
          </a:bodyPr>
          <a:lstStyle/>
          <a:p>
            <a:pPr latinLnBrk="1"/>
            <a:r>
              <a:rPr lang="zh-CN" altLang="zh-CN" sz="1800" dirty="0"/>
              <a:t>运算符的结合性指定了相同优先级运算符的计算顺序</a:t>
            </a:r>
            <a:r>
              <a:rPr lang="zh-CN" altLang="zh-CN" sz="1800" dirty="0" smtClean="0"/>
              <a:t>。结合</a:t>
            </a:r>
            <a:r>
              <a:rPr lang="zh-CN" altLang="zh-CN" sz="1800" dirty="0"/>
              <a:t>性可以有两个方向，从左到右或从右到左。从左到右的结合性表示组成表达式的各种运算从左向右进行计算；从右到左的结合性表示组成表达式的各种运算从右到左进行计算。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482736"/>
              </p:ext>
            </p:extLst>
          </p:nvPr>
        </p:nvGraphicFramePr>
        <p:xfrm>
          <a:off x="1259632" y="1988840"/>
          <a:ext cx="6779412" cy="3185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8788"/>
                <a:gridCol w="2577596"/>
                <a:gridCol w="864096"/>
                <a:gridCol w="2458932"/>
              </a:tblGrid>
              <a:tr h="198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优先级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运算符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运算方向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作用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new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对象初始化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()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建立表达式的子组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[]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右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使用索引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! ~ ++ --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右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布尔非，按位取反，自增，自减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@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右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错误控制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 * 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左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除法，乘法，取模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&lt;&lt; &gt;&gt;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左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左移，右移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 &lt;= &gt; &gt;=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左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小于，小于等于，大于，大于等于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== != === &lt;&gt;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等于，不等于，相同，不相同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&amp; ^ |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左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位与，位异或，位或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&amp;&amp; ||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左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布尔与，布尔或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?: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右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三元运算符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= += *= /= .= %= &amp;= |= ^= &lt;&lt;= &gt;&gt;=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右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赋值运算符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AND XOR OR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左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布尔与，布尔异或，布尔或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,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左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分隔表达式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8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476672"/>
            <a:ext cx="7498080" cy="936104"/>
          </a:xfrm>
        </p:spPr>
        <p:txBody>
          <a:bodyPr>
            <a:normAutofit/>
          </a:bodyPr>
          <a:lstStyle/>
          <a:p>
            <a:pPr latinLnBrk="1"/>
            <a:r>
              <a:rPr lang="zh-CN" altLang="zh-CN" sz="1800" dirty="0" smtClean="0"/>
              <a:t>使用小括号</a:t>
            </a:r>
            <a:r>
              <a:rPr lang="zh-CN" altLang="zh-CN" sz="1800" dirty="0"/>
              <a:t>可以改变其他运算符的优先级，即如果需要将具有较低优先级的运算符先运算，则可以使用小括号将该运算符和操作符括起来。例如，下面表达式：</a:t>
            </a:r>
          </a:p>
        </p:txBody>
      </p:sp>
      <p:sp>
        <p:nvSpPr>
          <p:cNvPr id="8" name="矩形 7"/>
          <p:cNvSpPr/>
          <p:nvPr/>
        </p:nvSpPr>
        <p:spPr>
          <a:xfrm>
            <a:off x="1475656" y="1506270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($x-$y)*$z/5</a:t>
            </a:r>
            <a:endParaRPr lang="zh-CN" altLang="zh-CN" sz="16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219584" y="1844824"/>
            <a:ext cx="7498080" cy="9361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在这个表达式中先进行括号内的减法运算，再将结果与</a:t>
            </a:r>
            <a:r>
              <a:rPr lang="en-US" altLang="zh-CN" sz="1800" dirty="0"/>
              <a:t>$z</a:t>
            </a:r>
            <a:r>
              <a:rPr lang="zh-CN" altLang="zh-CN" sz="1800" dirty="0"/>
              <a:t>相乘，最后将积除以</a:t>
            </a:r>
            <a:r>
              <a:rPr lang="en-US" altLang="zh-CN" sz="1800" dirty="0"/>
              <a:t>5</a:t>
            </a:r>
            <a:r>
              <a:rPr lang="zh-CN" altLang="zh-CN" sz="1800" dirty="0"/>
              <a:t>得出结果。整个表达式的顺序按照从左向右执行，比较容易理解。</a:t>
            </a:r>
          </a:p>
        </p:txBody>
      </p:sp>
    </p:spTree>
    <p:extLst>
      <p:ext uri="{BB962C8B-B14F-4D97-AF65-F5344CB8AC3E}">
        <p14:creationId xmlns:p14="http://schemas.microsoft.com/office/powerpoint/2010/main" val="183197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75656" y="404664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--$y|| ++$x &amp;&amp; ++$z;</a:t>
            </a:r>
            <a:endParaRPr lang="zh-CN" altLang="zh-CN" sz="16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219584" y="1031250"/>
            <a:ext cx="7498080" cy="210971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在这个表达式中包含了算术运算符和逻辑运算符</a:t>
            </a:r>
            <a:r>
              <a:rPr lang="zh-CN" altLang="zh-CN" sz="1800" dirty="0" smtClean="0"/>
              <a:t>。它</a:t>
            </a:r>
            <a:r>
              <a:rPr lang="zh-CN" altLang="zh-CN" sz="1800" dirty="0"/>
              <a:t>的执行顺序如下：</a:t>
            </a:r>
          </a:p>
          <a:p>
            <a:pPr lvl="1" latinLnBrk="1"/>
            <a:r>
              <a:rPr lang="zh-CN" altLang="zh-CN" sz="1400" dirty="0"/>
              <a:t>（</a:t>
            </a:r>
            <a:r>
              <a:rPr lang="en-US" altLang="zh-CN" sz="1400" dirty="0"/>
              <a:t>1</a:t>
            </a:r>
            <a:r>
              <a:rPr lang="zh-CN" altLang="zh-CN" sz="1400" dirty="0"/>
              <a:t>）先计算</a:t>
            </a:r>
            <a:r>
              <a:rPr lang="en-US" altLang="zh-CN" sz="1400" dirty="0"/>
              <a:t>$y</a:t>
            </a:r>
            <a:r>
              <a:rPr lang="zh-CN" altLang="zh-CN" sz="1400" dirty="0"/>
              <a:t>的自减运算符，即</a:t>
            </a:r>
            <a:r>
              <a:rPr lang="en-US" altLang="zh-CN" sz="1400" dirty="0"/>
              <a:t>--$y</a:t>
            </a:r>
            <a:r>
              <a:rPr lang="zh-CN" altLang="zh-CN" sz="1400" dirty="0"/>
              <a:t>。</a:t>
            </a:r>
          </a:p>
          <a:p>
            <a:pPr lvl="1" latinLnBrk="1"/>
            <a:r>
              <a:rPr lang="zh-CN" altLang="zh-CN" sz="1400" dirty="0"/>
              <a:t>（</a:t>
            </a:r>
            <a:r>
              <a:rPr lang="en-US" altLang="zh-CN" sz="1400" dirty="0"/>
              <a:t>2</a:t>
            </a:r>
            <a:r>
              <a:rPr lang="zh-CN" altLang="zh-CN" sz="1400" dirty="0"/>
              <a:t>）再计算</a:t>
            </a:r>
            <a:r>
              <a:rPr lang="en-US" altLang="zh-CN" sz="1400" dirty="0"/>
              <a:t>$x</a:t>
            </a:r>
            <a:r>
              <a:rPr lang="zh-CN" altLang="zh-CN" sz="1400" dirty="0"/>
              <a:t>的自增运算符，即</a:t>
            </a:r>
            <a:r>
              <a:rPr lang="en-US" altLang="zh-CN" sz="1400" dirty="0"/>
              <a:t>++$x</a:t>
            </a:r>
            <a:r>
              <a:rPr lang="zh-CN" altLang="zh-CN" sz="1400" dirty="0"/>
              <a:t>。</a:t>
            </a:r>
          </a:p>
          <a:p>
            <a:pPr lvl="1" latinLnBrk="1"/>
            <a:r>
              <a:rPr lang="zh-CN" altLang="zh-CN" sz="1400" dirty="0"/>
              <a:t>（</a:t>
            </a:r>
            <a:r>
              <a:rPr lang="en-US" altLang="zh-CN" sz="1400" dirty="0"/>
              <a:t>3</a:t>
            </a:r>
            <a:r>
              <a:rPr lang="zh-CN" altLang="zh-CN" sz="1400" dirty="0"/>
              <a:t>）接着计算</a:t>
            </a:r>
            <a:r>
              <a:rPr lang="en-US" altLang="zh-CN" sz="1400" dirty="0"/>
              <a:t>$z</a:t>
            </a:r>
            <a:r>
              <a:rPr lang="zh-CN" altLang="zh-CN" sz="1400" dirty="0"/>
              <a:t>的自增运算符，即</a:t>
            </a:r>
            <a:r>
              <a:rPr lang="en-US" altLang="zh-CN" sz="1400" dirty="0"/>
              <a:t>++$z</a:t>
            </a:r>
            <a:r>
              <a:rPr lang="zh-CN" altLang="zh-CN" sz="1400" dirty="0"/>
              <a:t>。</a:t>
            </a:r>
          </a:p>
          <a:p>
            <a:pPr lvl="1" latinLnBrk="1"/>
            <a:r>
              <a:rPr lang="zh-CN" altLang="zh-CN" sz="1400" dirty="0"/>
              <a:t>（</a:t>
            </a:r>
            <a:r>
              <a:rPr lang="en-US" altLang="zh-CN" sz="1400" dirty="0"/>
              <a:t>4</a:t>
            </a:r>
            <a:r>
              <a:rPr lang="zh-CN" altLang="zh-CN" sz="1400" dirty="0"/>
              <a:t>）由于逻辑与比逻辑或的优先级高，这里将（</a:t>
            </a:r>
            <a:r>
              <a:rPr lang="en-US" altLang="zh-CN" sz="1400" dirty="0"/>
              <a:t>2</a:t>
            </a:r>
            <a:r>
              <a:rPr lang="zh-CN" altLang="zh-CN" sz="1400" dirty="0"/>
              <a:t>）和（</a:t>
            </a:r>
            <a:r>
              <a:rPr lang="en-US" altLang="zh-CN" sz="1400" dirty="0"/>
              <a:t>3</a:t>
            </a:r>
            <a:r>
              <a:rPr lang="zh-CN" altLang="zh-CN" sz="1400" dirty="0"/>
              <a:t>）的结果进行逻辑与运算，即</a:t>
            </a:r>
            <a:r>
              <a:rPr lang="en-US" altLang="zh-CN" sz="1400" dirty="0"/>
              <a:t>++$x&amp;&amp;++$z</a:t>
            </a:r>
            <a:r>
              <a:rPr lang="zh-CN" altLang="zh-CN" sz="1400" dirty="0"/>
              <a:t>。</a:t>
            </a:r>
          </a:p>
          <a:p>
            <a:pPr lvl="1"/>
            <a:r>
              <a:rPr lang="zh-CN" altLang="zh-CN" sz="1400" dirty="0"/>
              <a:t>（</a:t>
            </a:r>
            <a:r>
              <a:rPr lang="en-US" altLang="zh-CN" sz="1400" dirty="0"/>
              <a:t>5</a:t>
            </a:r>
            <a:r>
              <a:rPr lang="zh-CN" altLang="zh-CN" sz="1400" dirty="0"/>
              <a:t>）最后将（</a:t>
            </a:r>
            <a:r>
              <a:rPr lang="en-US" altLang="zh-CN" sz="1400" dirty="0"/>
              <a:t>4</a:t>
            </a:r>
            <a:r>
              <a:rPr lang="zh-CN" altLang="zh-CN" sz="1400" dirty="0"/>
              <a:t>）的结果与（</a:t>
            </a:r>
            <a:r>
              <a:rPr lang="en-US" altLang="zh-CN" sz="1400" dirty="0"/>
              <a:t>1</a:t>
            </a:r>
            <a:r>
              <a:rPr lang="zh-CN" altLang="zh-CN" sz="1400" dirty="0"/>
              <a:t>）进行逻辑或运算，即</a:t>
            </a:r>
            <a:r>
              <a:rPr lang="en-US" altLang="zh-CN" sz="1400" dirty="0"/>
              <a:t>--$y||++$x&amp;&amp;++$z</a:t>
            </a:r>
            <a:r>
              <a:rPr lang="zh-CN" altLang="zh-CN" sz="1400" dirty="0"/>
              <a:t>。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190313" y="3501008"/>
            <a:ext cx="7498080" cy="1054859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如果没有上述对该表达式执行顺序的说明，第一眼看到它时将很难识别优先级。对于这类问题，可以通过添加小括号使表达的顺序更加清晰，而不用去查优先级表。如下所示为改进后的表达式。</a:t>
            </a:r>
            <a:endParaRPr lang="zh-CN" altLang="zh-CN" sz="1400" dirty="0"/>
          </a:p>
        </p:txBody>
      </p:sp>
      <p:sp>
        <p:nvSpPr>
          <p:cNvPr id="11" name="矩形 10"/>
          <p:cNvSpPr/>
          <p:nvPr/>
        </p:nvSpPr>
        <p:spPr>
          <a:xfrm>
            <a:off x="1475656" y="4567808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 (--$y) || ( (++$x) &amp;&amp; (++$z) );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69520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186</TotalTime>
  <Words>517</Words>
  <Application>Microsoft Office PowerPoint</Application>
  <PresentationFormat>全屏显示(4:3)</PresentationFormat>
  <Paragraphs>78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夏至</vt:lpstr>
      <vt:lpstr>运算符优先级</vt:lpstr>
      <vt:lpstr>PowerPoint 演示文稿</vt:lpstr>
      <vt:lpstr>PowerPoint 演示文稿</vt:lpstr>
      <vt:lpstr>PowerPoint 演示文稿</vt:lpstr>
    </vt:vector>
  </TitlesOfParts>
  <Company>tangguo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zhht</cp:lastModifiedBy>
  <cp:revision>34</cp:revision>
  <dcterms:created xsi:type="dcterms:W3CDTF">2017-05-05T05:05:06Z</dcterms:created>
  <dcterms:modified xsi:type="dcterms:W3CDTF">2017-05-09T07:52:44Z</dcterms:modified>
</cp:coreProperties>
</file>