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E98FC571-715D-4BD6-81BD-9F936DB464B2}">
          <p14:sldIdLst>
            <p14:sldId id="256"/>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52"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7D108D-6791-4B7B-A9B8-4BF985B87909}" type="datetimeFigureOut">
              <a:rPr lang="zh-CN" altLang="en-US" smtClean="0"/>
              <a:pPr/>
              <a:t>2017/5/25</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3E14869-4D53-40FA-BB30-CBF80A14FF62}"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just"/>
            <a:r>
              <a:rPr lang="zh-CN" altLang="en-US" sz="5400" dirty="0" smtClean="0">
                <a:effectLst/>
              </a:rPr>
              <a:t>递归函数</a:t>
            </a:r>
            <a:endParaRPr lang="zh-CN" altLang="en-US" sz="5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 xmlns:p14="http://schemas.microsoft.com/office/powerpoint/2010/main" val="24476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219584" y="476672"/>
            <a:ext cx="7498080" cy="936104"/>
          </a:xfrm>
        </p:spPr>
        <p:txBody>
          <a:bodyPr>
            <a:normAutofit fontScale="92500" lnSpcReduction="20000"/>
          </a:bodyPr>
          <a:lstStyle/>
          <a:p>
            <a:pPr latinLnBrk="1"/>
            <a:r>
              <a:rPr lang="zh-CN" altLang="en-US" sz="1800" dirty="0" smtClean="0"/>
              <a:t>递归函数是指在一个函数的函数体内调用函数本身。在递归函数中，主调函数又是被调函数，递归函数反复调用其自身每调用一次进入新的一层。例如，要遍历一个目录的内容，目录中包含有多个子目录，子目录中又包含有下级目录。</a:t>
            </a:r>
            <a:endParaRPr lang="zh-CN" altLang="zh-CN" sz="1800" dirty="0"/>
          </a:p>
        </p:txBody>
      </p:sp>
      <p:sp>
        <p:nvSpPr>
          <p:cNvPr id="3" name="矩形 2"/>
          <p:cNvSpPr/>
          <p:nvPr/>
        </p:nvSpPr>
        <p:spPr>
          <a:xfrm>
            <a:off x="1475656" y="2071678"/>
            <a:ext cx="7416824" cy="2462213"/>
          </a:xfrm>
          <a:prstGeom prst="rect">
            <a:avLst/>
          </a:prstGeom>
          <a:solidFill>
            <a:schemeClr val="bg1">
              <a:lumMod val="85000"/>
            </a:schemeClr>
          </a:solidFill>
          <a:ln w="3175">
            <a:solidFill>
              <a:schemeClr val="tx1"/>
            </a:solidFill>
          </a:ln>
        </p:spPr>
        <p:txBody>
          <a:bodyPr wrap="square">
            <a:spAutoFit/>
          </a:bodyPr>
          <a:lstStyle/>
          <a:p>
            <a:r>
              <a:rPr lang="en-US" sz="1400" dirty="0" smtClean="0"/>
              <a:t>&lt;?</a:t>
            </a:r>
            <a:r>
              <a:rPr lang="en-US" sz="1400" dirty="0" err="1" smtClean="0"/>
              <a:t>php</a:t>
            </a:r>
            <a:endParaRPr lang="zh-CN" altLang="en-US" sz="1400" dirty="0" smtClean="0"/>
          </a:p>
          <a:p>
            <a:r>
              <a:rPr lang="en-US" sz="1400" dirty="0" smtClean="0"/>
              <a:t>function sum($number)			</a:t>
            </a:r>
            <a:r>
              <a:rPr lang="en-US" sz="1400" smtClean="0"/>
              <a:t>	</a:t>
            </a:r>
            <a:r>
              <a:rPr lang="en-US" sz="1400" smtClean="0"/>
              <a:t>//</a:t>
            </a:r>
            <a:r>
              <a:rPr lang="zh-CN" altLang="en-US" sz="1400" dirty="0" smtClean="0"/>
              <a:t>递归函数</a:t>
            </a:r>
          </a:p>
          <a:p>
            <a:r>
              <a:rPr lang="en-US" sz="1400" dirty="0" smtClean="0"/>
              <a:t>{</a:t>
            </a:r>
            <a:endParaRPr lang="zh-CN" altLang="en-US" sz="1400" dirty="0" smtClean="0"/>
          </a:p>
          <a:p>
            <a:r>
              <a:rPr lang="en-US" sz="1400" dirty="0" smtClean="0"/>
              <a:t>	if($number!=0)						//</a:t>
            </a:r>
            <a:r>
              <a:rPr lang="zh-CN" altLang="en-US" sz="1400" dirty="0" smtClean="0"/>
              <a:t>判断是否停止递归</a:t>
            </a:r>
          </a:p>
          <a:p>
            <a:r>
              <a:rPr lang="en-US" sz="1400" dirty="0" smtClean="0"/>
              <a:t>	{</a:t>
            </a:r>
            <a:endParaRPr lang="zh-CN" altLang="en-US" sz="1400" dirty="0" smtClean="0"/>
          </a:p>
          <a:p>
            <a:r>
              <a:rPr lang="en-US" sz="1400" dirty="0" smtClean="0"/>
              <a:t>		return $</a:t>
            </a:r>
            <a:r>
              <a:rPr lang="en-US" sz="1400" dirty="0" err="1" smtClean="0"/>
              <a:t>number+sum</a:t>
            </a:r>
            <a:r>
              <a:rPr lang="en-US" sz="1400" dirty="0" smtClean="0"/>
              <a:t>($number-1);	//</a:t>
            </a:r>
            <a:r>
              <a:rPr lang="zh-CN" altLang="en-US" sz="1400" dirty="0" smtClean="0"/>
              <a:t>在返回值中调用本函数</a:t>
            </a:r>
          </a:p>
          <a:p>
            <a:r>
              <a:rPr lang="en-US" sz="1400" dirty="0" smtClean="0"/>
              <a:t>	}</a:t>
            </a:r>
            <a:endParaRPr lang="zh-CN" altLang="en-US" sz="1400" dirty="0" smtClean="0"/>
          </a:p>
          <a:p>
            <a:r>
              <a:rPr lang="en-US" sz="1400" dirty="0" smtClean="0"/>
              <a:t>}</a:t>
            </a:r>
            <a:endParaRPr lang="zh-CN" altLang="en-US" sz="1400" dirty="0" smtClean="0"/>
          </a:p>
          <a:p>
            <a:r>
              <a:rPr lang="en-US" sz="1400" dirty="0" smtClean="0"/>
              <a:t>echo "100</a:t>
            </a:r>
            <a:r>
              <a:rPr lang="zh-CN" altLang="en-US" sz="1400" dirty="0" smtClean="0"/>
              <a:t>求和结果：</a:t>
            </a:r>
            <a:r>
              <a:rPr lang="en-US" sz="1400" dirty="0" smtClean="0"/>
              <a:t>".sum(100);			//</a:t>
            </a:r>
            <a:r>
              <a:rPr lang="zh-CN" altLang="en-US" sz="1400" dirty="0" smtClean="0"/>
              <a:t>输出“</a:t>
            </a:r>
            <a:r>
              <a:rPr lang="en-US" sz="1400" dirty="0" smtClean="0"/>
              <a:t>100</a:t>
            </a:r>
            <a:r>
              <a:rPr lang="zh-CN" altLang="en-US" sz="1400" dirty="0" smtClean="0"/>
              <a:t>求和结果：</a:t>
            </a:r>
            <a:r>
              <a:rPr lang="en-US" sz="1400" dirty="0" smtClean="0"/>
              <a:t>5050</a:t>
            </a:r>
            <a:r>
              <a:rPr lang="zh-CN" altLang="en-US" sz="1400" dirty="0" smtClean="0"/>
              <a:t>”</a:t>
            </a:r>
          </a:p>
          <a:p>
            <a:r>
              <a:rPr lang="en-US" sz="1400" dirty="0" smtClean="0"/>
              <a:t>?&gt;</a:t>
            </a:r>
            <a:endParaRPr lang="zh-CN" altLang="en-US" sz="1400" dirty="0"/>
          </a:p>
        </p:txBody>
      </p:sp>
      <p:sp>
        <p:nvSpPr>
          <p:cNvPr id="5" name="内容占位符 2"/>
          <p:cNvSpPr txBox="1">
            <a:spLocks/>
          </p:cNvSpPr>
          <p:nvPr/>
        </p:nvSpPr>
        <p:spPr>
          <a:xfrm>
            <a:off x="1219584" y="4643446"/>
            <a:ext cx="7498080" cy="936104"/>
          </a:xfrm>
          <a:prstGeom prst="rect">
            <a:avLst/>
          </a:prstGeom>
        </p:spPr>
        <p:txBody>
          <a:bodyPr>
            <a:normAutofit/>
          </a:bodyPr>
          <a:lstStyle/>
          <a:p>
            <a:pPr marL="365760" lvl="0" indent="-283464" latinLnBrk="1">
              <a:spcBef>
                <a:spcPts val="600"/>
              </a:spcBef>
              <a:buClr>
                <a:schemeClr val="accent1"/>
              </a:buClr>
              <a:buSzPct val="80000"/>
              <a:buFont typeface="Wingdings 2"/>
              <a:buChar char=""/>
            </a:pPr>
            <a:r>
              <a:rPr lang="zh-CN" altLang="en-US" dirty="0" smtClean="0"/>
              <a:t>从上述代码可以看到，递归函数只需少量的程序即可描述出解题过程所需要的多次重复计算，大大地减少了程序的代码量。但是，要注意必须为递归函数设置停止条件，否则将造成死循环。</a:t>
            </a:r>
            <a:endParaRPr kumimoji="0" lang="zh-CN" altLang="zh-CN"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内容占位符 2"/>
          <p:cNvSpPr txBox="1">
            <a:spLocks/>
          </p:cNvSpPr>
          <p:nvPr/>
        </p:nvSpPr>
        <p:spPr>
          <a:xfrm>
            <a:off x="1214414" y="1500174"/>
            <a:ext cx="7498080" cy="642942"/>
          </a:xfrm>
          <a:prstGeom prst="rect">
            <a:avLst/>
          </a:prstGeom>
        </p:spPr>
        <p:txBody>
          <a:bodyPr>
            <a:normAutofit/>
          </a:bodyPr>
          <a:lstStyle/>
          <a:p>
            <a:pPr marL="365760" lvl="0" indent="-283464" latinLnBrk="1">
              <a:spcBef>
                <a:spcPts val="600"/>
              </a:spcBef>
              <a:buClr>
                <a:schemeClr val="accent1"/>
              </a:buClr>
              <a:buSzPct val="80000"/>
              <a:buFont typeface="Wingdings 2"/>
              <a:buChar char=""/>
            </a:pPr>
            <a:r>
              <a:rPr lang="zh-CN" altLang="en-US" sz="1600" dirty="0" smtClean="0"/>
              <a:t>编写一个递归函数实现计算</a:t>
            </a:r>
            <a:r>
              <a:rPr lang="en-US" sz="1600" dirty="0" smtClean="0"/>
              <a:t>1+2+3+…+N</a:t>
            </a:r>
            <a:r>
              <a:rPr lang="zh-CN" altLang="en-US" sz="1600" dirty="0" smtClean="0"/>
              <a:t>的和，要求</a:t>
            </a:r>
            <a:r>
              <a:rPr lang="en-US" sz="1600" dirty="0" smtClean="0"/>
              <a:t>N</a:t>
            </a:r>
            <a:r>
              <a:rPr lang="zh-CN" altLang="en-US" sz="1600" dirty="0" smtClean="0"/>
              <a:t>作为函数的参数。函数的代码如下所示：</a:t>
            </a:r>
            <a:endParaRPr kumimoji="0" lang="zh-CN" altLang="zh-CN"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183197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261</TotalTime>
  <Words>150</Words>
  <Application>Microsoft Office PowerPoint</Application>
  <PresentationFormat>全屏显示(4:3)</PresentationFormat>
  <Paragraphs>14</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夏至</vt:lpstr>
      <vt:lpstr>递归函数</vt:lpstr>
      <vt:lpstr>幻灯片 2</vt:lpstr>
    </vt:vector>
  </TitlesOfParts>
  <Company>tangguo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zhht</dc:creator>
  <cp:lastModifiedBy>Administrator</cp:lastModifiedBy>
  <cp:revision>44</cp:revision>
  <dcterms:created xsi:type="dcterms:W3CDTF">2017-05-05T05:05:06Z</dcterms:created>
  <dcterms:modified xsi:type="dcterms:W3CDTF">2017-05-25T13:01:24Z</dcterms:modified>
</cp:coreProperties>
</file>