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1" r:id="rId3"/>
    <p:sldId id="272" r:id="rId4"/>
    <p:sldId id="273" r:id="rId5"/>
    <p:sldId id="274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默认节" id="{E98FC571-715D-4BD6-81BD-9F936DB464B2}">
          <p14:sldIdLst>
            <p14:sldId id="256"/>
            <p14:sldId id="271"/>
            <p14:sldId id="272"/>
            <p14:sldId id="273"/>
            <p14:sldId id="274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25" d="100"/>
          <a:sy n="125" d="100"/>
        </p:scale>
        <p:origin x="-1224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2017/6/1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7D108D-6791-4B7B-A9B8-4BF985B87909}" type="datetimeFigureOut">
              <a:rPr lang="zh-CN" altLang="en-US" smtClean="0"/>
              <a:pPr/>
              <a:t>2017/6/1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z="5400" dirty="0"/>
              <a:t>遍历数组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47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foreach</a:t>
            </a:r>
            <a:r>
              <a:rPr lang="zh-CN" altLang="en-US" dirty="0"/>
              <a:t>语句遍历</a:t>
            </a:r>
          </a:p>
        </p:txBody>
      </p:sp>
      <p:sp>
        <p:nvSpPr>
          <p:cNvPr id="7" name="矩形 6"/>
          <p:cNvSpPr/>
          <p:nvPr/>
        </p:nvSpPr>
        <p:spPr>
          <a:xfrm>
            <a:off x="1619672" y="2292874"/>
            <a:ext cx="6243214" cy="86177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foreach</a:t>
            </a:r>
            <a:r>
              <a:rPr lang="en-US" altLang="zh-CN" sz="1600" dirty="0"/>
              <a:t>($array as $key =&gt; $value) {</a:t>
            </a:r>
            <a:endParaRPr lang="zh-CN" altLang="zh-CN" sz="1600" dirty="0"/>
          </a:p>
          <a:p>
            <a:r>
              <a:rPr lang="en-US" altLang="zh-CN" sz="1600" dirty="0"/>
              <a:t>	// </a:t>
            </a:r>
            <a:r>
              <a:rPr lang="zh-CN" altLang="zh-CN" sz="1600" dirty="0"/>
              <a:t>循环体</a:t>
            </a:r>
          </a:p>
          <a:p>
            <a:r>
              <a:rPr lang="en-US" altLang="zh-CN" sz="1600" dirty="0"/>
              <a:t>}</a:t>
            </a:r>
            <a:endParaRPr lang="zh-CN" altLang="zh-CN" sz="1600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210733" y="1404815"/>
            <a:ext cx="7498080" cy="756084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zh-CN" sz="1800" dirty="0"/>
              <a:t>如果是遍历无顺序的数组，由于数组中的键没有规律可循，所以应该使用</a:t>
            </a:r>
            <a:r>
              <a:rPr lang="en-US" altLang="zh-CN" sz="1800" dirty="0" err="1"/>
              <a:t>foreach</a:t>
            </a:r>
            <a:r>
              <a:rPr lang="zh-CN" altLang="zh-CN" sz="1800" dirty="0"/>
              <a:t>循环语句，形式如下。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238042" y="3209888"/>
            <a:ext cx="7498080" cy="643199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zh-CN" sz="1800" dirty="0"/>
              <a:t>其中，</a:t>
            </a:r>
            <a:r>
              <a:rPr lang="en-US" altLang="zh-CN" sz="1800" dirty="0"/>
              <a:t>$array</a:t>
            </a:r>
            <a:r>
              <a:rPr lang="zh-CN" altLang="zh-CN" sz="1800" dirty="0"/>
              <a:t>表示数组，</a:t>
            </a:r>
            <a:r>
              <a:rPr lang="en-US" altLang="zh-CN" sz="1800" dirty="0"/>
              <a:t>$key</a:t>
            </a:r>
            <a:r>
              <a:rPr lang="zh-CN" altLang="zh-CN" sz="1800" dirty="0"/>
              <a:t>表示键，</a:t>
            </a:r>
            <a:r>
              <a:rPr lang="en-US" altLang="zh-CN" sz="1800" dirty="0"/>
              <a:t>$value</a:t>
            </a:r>
            <a:r>
              <a:rPr lang="zh-CN" altLang="zh-CN" sz="1800" dirty="0"/>
              <a:t>表示值。</a:t>
            </a:r>
          </a:p>
        </p:txBody>
      </p:sp>
    </p:spTree>
    <p:extLst>
      <p:ext uri="{BB962C8B-B14F-4D97-AF65-F5344CB8AC3E}">
        <p14:creationId xmlns:p14="http://schemas.microsoft.com/office/powerpoint/2010/main" xmlns="" val="187672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语句遍历</a:t>
            </a:r>
          </a:p>
        </p:txBody>
      </p:sp>
      <p:sp>
        <p:nvSpPr>
          <p:cNvPr id="7" name="矩形 6"/>
          <p:cNvSpPr/>
          <p:nvPr/>
        </p:nvSpPr>
        <p:spPr>
          <a:xfrm>
            <a:off x="1619672" y="2292874"/>
            <a:ext cx="624321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mixed key ( array &amp;$array )</a:t>
            </a:r>
            <a:endParaRPr lang="zh-CN" altLang="zh-CN" sz="1600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210733" y="1404815"/>
            <a:ext cx="7498080" cy="756084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en-US" sz="1800" dirty="0"/>
              <a:t>顺序数组中的第一个键默认值是</a:t>
            </a:r>
            <a:r>
              <a:rPr lang="en-US" altLang="zh-CN" sz="1800" dirty="0"/>
              <a:t>0</a:t>
            </a:r>
            <a:r>
              <a:rPr lang="zh-CN" altLang="en-US" sz="1800" dirty="0"/>
              <a:t>，但是可以被用户设置为任何整数。所以为了确定第一个键到底是多少，可以使用</a:t>
            </a:r>
            <a:r>
              <a:rPr lang="en-US" altLang="zh-CN" sz="1800" dirty="0"/>
              <a:t>key()</a:t>
            </a:r>
            <a:r>
              <a:rPr lang="zh-CN" altLang="en-US" sz="1800" dirty="0"/>
              <a:t>函数。</a:t>
            </a:r>
            <a:r>
              <a:rPr lang="en-US" altLang="zh-CN" sz="1800" dirty="0"/>
              <a:t>key()</a:t>
            </a:r>
            <a:r>
              <a:rPr lang="zh-CN" altLang="en-US" sz="1800" dirty="0"/>
              <a:t>函数的语法形式如下。</a:t>
            </a:r>
            <a:endParaRPr lang="zh-CN" altLang="zh-CN" sz="1800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238042" y="3209888"/>
            <a:ext cx="7498080" cy="144324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zh-CN" sz="1800" dirty="0"/>
              <a:t>它可以返回目标数组</a:t>
            </a:r>
            <a:r>
              <a:rPr lang="en-US" altLang="zh-CN" sz="1800" dirty="0"/>
              <a:t>$array</a:t>
            </a:r>
            <a:r>
              <a:rPr lang="zh-CN" altLang="zh-CN" sz="1800" dirty="0"/>
              <a:t>中位于当前指针位置的键，第一次调用时自然返回位于第一个位置的键。但是使用时注意</a:t>
            </a:r>
            <a:r>
              <a:rPr lang="en-US" altLang="zh-CN" sz="1800" dirty="0"/>
              <a:t>key()</a:t>
            </a:r>
            <a:r>
              <a:rPr lang="zh-CN" altLang="zh-CN" sz="1800" dirty="0"/>
              <a:t>函数不会移动指针。对于数组的长度，可以使用</a:t>
            </a:r>
            <a:r>
              <a:rPr lang="en-US" altLang="zh-CN" sz="1800" dirty="0"/>
              <a:t>count()</a:t>
            </a:r>
            <a:r>
              <a:rPr lang="zh-CN" altLang="zh-CN" sz="1800" dirty="0"/>
              <a:t>函数统计。</a:t>
            </a:r>
          </a:p>
        </p:txBody>
      </p:sp>
    </p:spTree>
    <p:extLst>
      <p:ext uri="{BB962C8B-B14F-4D97-AF65-F5344CB8AC3E}">
        <p14:creationId xmlns:p14="http://schemas.microsoft.com/office/powerpoint/2010/main" xmlns="" val="183474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each()</a:t>
            </a:r>
            <a:r>
              <a:rPr lang="zh-CN" altLang="en-US" dirty="0"/>
              <a:t>函数遍历</a:t>
            </a:r>
          </a:p>
        </p:txBody>
      </p:sp>
      <p:sp>
        <p:nvSpPr>
          <p:cNvPr id="7" name="矩形 6"/>
          <p:cNvSpPr/>
          <p:nvPr/>
        </p:nvSpPr>
        <p:spPr>
          <a:xfrm>
            <a:off x="1619672" y="1954320"/>
            <a:ext cx="624321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array each ( array &amp;$array )</a:t>
            </a:r>
            <a:endParaRPr lang="zh-CN" altLang="zh-CN" sz="1600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210733" y="1404815"/>
            <a:ext cx="7498080" cy="756084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en-US" altLang="zh-CN" sz="1800" dirty="0"/>
              <a:t>each()</a:t>
            </a:r>
            <a:r>
              <a:rPr lang="zh-CN" altLang="zh-CN" sz="1800" dirty="0"/>
              <a:t>函数语法如下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238042" y="2636912"/>
            <a:ext cx="7498080" cy="144324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zh-CN" sz="1800" dirty="0"/>
              <a:t>执行后该函数返回数组的当前“键</a:t>
            </a:r>
            <a:r>
              <a:rPr lang="en-US" altLang="zh-CN" sz="1800" dirty="0"/>
              <a:t>-</a:t>
            </a:r>
            <a:r>
              <a:rPr lang="zh-CN" altLang="zh-CN" sz="1800" dirty="0"/>
              <a:t>值”对，并将指针向下移动一个位置；移动到最后一个元素时返回</a:t>
            </a:r>
            <a:r>
              <a:rPr lang="en-US" altLang="zh-CN" sz="1800" dirty="0"/>
              <a:t>false</a:t>
            </a:r>
            <a:r>
              <a:rPr lang="zh-CN" altLang="zh-CN" sz="1800" dirty="0"/>
              <a:t>。返回的数组包含</a:t>
            </a:r>
            <a:r>
              <a:rPr lang="en-US" altLang="zh-CN" sz="1800" dirty="0"/>
              <a:t>4</a:t>
            </a:r>
            <a:r>
              <a:rPr lang="zh-CN" altLang="zh-CN" sz="1800" dirty="0"/>
              <a:t>个键，键</a:t>
            </a:r>
            <a:r>
              <a:rPr lang="en-US" altLang="zh-CN" sz="1800" dirty="0"/>
              <a:t>0</a:t>
            </a:r>
            <a:r>
              <a:rPr lang="zh-CN" altLang="zh-CN" sz="1800" dirty="0"/>
              <a:t>和</a:t>
            </a:r>
            <a:r>
              <a:rPr lang="en-US" altLang="zh-CN" sz="1800" dirty="0"/>
              <a:t>key</a:t>
            </a:r>
            <a:r>
              <a:rPr lang="zh-CN" altLang="zh-CN" sz="1800" dirty="0"/>
              <a:t>包含键名，而键</a:t>
            </a:r>
            <a:r>
              <a:rPr lang="en-US" altLang="zh-CN" sz="1800" dirty="0"/>
              <a:t>1</a:t>
            </a:r>
            <a:r>
              <a:rPr lang="zh-CN" altLang="zh-CN" sz="1800" dirty="0"/>
              <a:t>和</a:t>
            </a:r>
            <a:r>
              <a:rPr lang="en-US" altLang="zh-CN" sz="1800" dirty="0"/>
              <a:t>value</a:t>
            </a:r>
            <a:r>
              <a:rPr lang="zh-CN" altLang="zh-CN" sz="1800" dirty="0"/>
              <a:t>包含相应的数据。</a:t>
            </a:r>
          </a:p>
        </p:txBody>
      </p:sp>
    </p:spTree>
    <p:extLst>
      <p:ext uri="{BB962C8B-B14F-4D97-AF65-F5344CB8AC3E}">
        <p14:creationId xmlns:p14="http://schemas.microsoft.com/office/powerpoint/2010/main" xmlns="" val="176611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遍历数组函数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35108011"/>
              </p:ext>
            </p:extLst>
          </p:nvPr>
        </p:nvGraphicFramePr>
        <p:xfrm>
          <a:off x="1524000" y="13970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760"/>
                <a:gridCol w="5208240"/>
              </a:tblGrid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函数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说明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reset()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该函数用来将数组的指针设置回数组的开始位置。如果需要在一个脚本中多次查看或处理一个数组，就经常使用这个函数，另外这个函数还经常在排序结束时使用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current()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该函数返回位于数组当前指针位置的数组值。它与</a:t>
                      </a:r>
                      <a:r>
                        <a:rPr lang="en-US" sz="1050" kern="100" dirty="0">
                          <a:effectLst/>
                        </a:rPr>
                        <a:t>next()</a:t>
                      </a:r>
                      <a:r>
                        <a:rPr lang="zh-CN" sz="1050" kern="100" dirty="0">
                          <a:effectLst/>
                        </a:rPr>
                        <a:t>、</a:t>
                      </a:r>
                      <a:r>
                        <a:rPr lang="en-US" sz="1050" kern="100" dirty="0" err="1">
                          <a:effectLst/>
                        </a:rPr>
                        <a:t>prev</a:t>
                      </a:r>
                      <a:r>
                        <a:rPr lang="en-US" sz="1050" kern="100" dirty="0">
                          <a:effectLst/>
                        </a:rPr>
                        <a:t>()</a:t>
                      </a:r>
                      <a:r>
                        <a:rPr lang="zh-CN" sz="1050" kern="100" dirty="0">
                          <a:effectLst/>
                        </a:rPr>
                        <a:t>和</a:t>
                      </a:r>
                      <a:r>
                        <a:rPr lang="en-US" sz="1050" kern="100" dirty="0">
                          <a:effectLst/>
                        </a:rPr>
                        <a:t>end()</a:t>
                      </a:r>
                      <a:r>
                        <a:rPr lang="zh-CN" sz="1050" kern="100" dirty="0">
                          <a:effectLst/>
                        </a:rPr>
                        <a:t>函数不同，</a:t>
                      </a:r>
                      <a:r>
                        <a:rPr lang="en-US" sz="1050" kern="100" dirty="0">
                          <a:effectLst/>
                        </a:rPr>
                        <a:t>current()</a:t>
                      </a:r>
                      <a:r>
                        <a:rPr lang="zh-CN" sz="1050" kern="100" dirty="0">
                          <a:effectLst/>
                        </a:rPr>
                        <a:t>不移动指针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end()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该函数将指针移向数组的最后一个位置，并返回最后一个元素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next()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该函数返回紧接着放在当前数组指针的下一个位置的数组值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prev()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该函数返回位于当前指针前一个位置的数组值，如果指针本来就位于数组的第一个位置，则返回</a:t>
                      </a:r>
                      <a:r>
                        <a:rPr lang="en-US" sz="1050" kern="100" dirty="0">
                          <a:effectLst/>
                        </a:rPr>
                        <a:t>false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array_reverse()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该函数将数组中元素的顺序逆置。如果设置其可选参数为</a:t>
                      </a:r>
                      <a:r>
                        <a:rPr lang="en-US" sz="1050" kern="100" dirty="0">
                          <a:effectLst/>
                        </a:rPr>
                        <a:t>true</a:t>
                      </a:r>
                      <a:r>
                        <a:rPr lang="zh-CN" sz="1050" kern="100" dirty="0">
                          <a:effectLst/>
                        </a:rPr>
                        <a:t>，则保持键映射。否则，重新摆放后的各个值将对应于先前该位置上的相应键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array_flip()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该函数将使数组中键及其相应值互换角色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7515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494</TotalTime>
  <Words>453</Words>
  <Application>Microsoft Office PowerPoint</Application>
  <PresentationFormat>全屏显示(4:3)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夏至</vt:lpstr>
      <vt:lpstr>遍历数组</vt:lpstr>
      <vt:lpstr>foreach语句遍历</vt:lpstr>
      <vt:lpstr>for语句遍历</vt:lpstr>
      <vt:lpstr>each()函数遍历</vt:lpstr>
      <vt:lpstr>遍历数组函数</vt:lpstr>
    </vt:vector>
  </TitlesOfParts>
  <Company>tangguo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zhht</dc:creator>
  <cp:lastModifiedBy>Administrator</cp:lastModifiedBy>
  <cp:revision>80</cp:revision>
  <dcterms:created xsi:type="dcterms:W3CDTF">2017-05-05T05:05:06Z</dcterms:created>
  <dcterms:modified xsi:type="dcterms:W3CDTF">2017-06-01T13:59:42Z</dcterms:modified>
</cp:coreProperties>
</file>