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配置</a:t>
            </a:r>
            <a:r>
              <a:rPr lang="en-US" altLang="zh-CN" sz="5400" dirty="0"/>
              <a:t>PHP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开发工具包需要从</a:t>
            </a:r>
            <a:r>
              <a:rPr lang="en-US" altLang="zh-CN" sz="1800" dirty="0"/>
              <a:t>PHP</a:t>
            </a:r>
            <a:r>
              <a:rPr lang="zh-CN" altLang="en-US" sz="1800" dirty="0"/>
              <a:t>的官方网站下载，其官方网站的地址是</a:t>
            </a:r>
            <a:r>
              <a:rPr lang="en-US" altLang="zh-CN" sz="1800" dirty="0"/>
              <a:t>http://</a:t>
            </a:r>
            <a:r>
              <a:rPr lang="en-US" altLang="zh-CN" sz="1800" dirty="0" smtClean="0"/>
              <a:t>www.php.net</a:t>
            </a:r>
            <a:endParaRPr lang="en-US" altLang="zh-CN" sz="1800" dirty="0"/>
          </a:p>
          <a:p>
            <a:r>
              <a:rPr lang="zh-CN" altLang="zh-CN" sz="1800" dirty="0"/>
              <a:t>下载完成后直接解压缩，得到一个完整的目录，将该目录放到合适的磁盘下即可。打开目录后找到</a:t>
            </a:r>
            <a:r>
              <a:rPr lang="en-GB" altLang="zh-CN" sz="1800" dirty="0"/>
              <a:t>php.ini-development</a:t>
            </a:r>
            <a:r>
              <a:rPr lang="zh-CN" altLang="zh-CN" sz="1800" dirty="0"/>
              <a:t>文件，将其重命名为</a:t>
            </a:r>
            <a:r>
              <a:rPr lang="en-GB" altLang="zh-CN" sz="1800" dirty="0"/>
              <a:t>php.ini</a:t>
            </a:r>
            <a:r>
              <a:rPr lang="zh-CN" altLang="zh-CN" sz="1800" dirty="0"/>
              <a:t>文件，这时</a:t>
            </a:r>
            <a:r>
              <a:rPr lang="en-GB" altLang="zh-CN" sz="1800" dirty="0"/>
              <a:t>PHP</a:t>
            </a:r>
            <a:r>
              <a:rPr lang="zh-CN" altLang="zh-CN" sz="1800" dirty="0"/>
              <a:t>工具包就已经下载安装完毕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由于</a:t>
            </a:r>
            <a:r>
              <a:rPr lang="en-GB" altLang="zh-CN" sz="1800" dirty="0"/>
              <a:t>Apache</a:t>
            </a:r>
            <a:r>
              <a:rPr lang="zh-CN" altLang="zh-CN" sz="1800" dirty="0"/>
              <a:t>运行时需要加载</a:t>
            </a:r>
            <a:r>
              <a:rPr lang="en-GB" altLang="zh-CN" sz="1800" dirty="0"/>
              <a:t>PHP5apache2_4.dll</a:t>
            </a:r>
            <a:r>
              <a:rPr lang="zh-CN" altLang="zh-CN" sz="1800" dirty="0"/>
              <a:t>文件，因此需要将它的安装路径追加到</a:t>
            </a:r>
            <a:r>
              <a:rPr lang="en-GB" altLang="zh-CN" sz="1800" dirty="0"/>
              <a:t>Windows</a:t>
            </a:r>
            <a:r>
              <a:rPr lang="zh-CN" altLang="zh-CN" sz="1800" dirty="0"/>
              <a:t>系统中的</a:t>
            </a:r>
            <a:r>
              <a:rPr lang="en-GB" altLang="zh-CN" sz="1800" dirty="0"/>
              <a:t>Path</a:t>
            </a:r>
            <a:r>
              <a:rPr lang="zh-CN" altLang="zh-CN" sz="1800" dirty="0"/>
              <a:t>环境变量下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6264696" cy="346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1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480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打开</a:t>
            </a:r>
            <a:r>
              <a:rPr lang="en-GB" altLang="zh-CN" sz="1800" dirty="0"/>
              <a:t>Apache</a:t>
            </a:r>
            <a:r>
              <a:rPr lang="zh-CN" altLang="zh-CN" sz="1800" dirty="0" smtClean="0"/>
              <a:t>的</a:t>
            </a:r>
            <a:r>
              <a:rPr lang="en-GB" altLang="zh-CN" sz="1800" dirty="0" err="1" smtClean="0"/>
              <a:t>httpd.conf</a:t>
            </a:r>
            <a:r>
              <a:rPr lang="zh-CN" altLang="zh-CN" sz="1800" dirty="0" smtClean="0"/>
              <a:t>文件，在</a:t>
            </a:r>
            <a:r>
              <a:rPr lang="zh-CN" altLang="zh-CN" sz="1800" dirty="0"/>
              <a:t>文件的最下方添加以下</a:t>
            </a:r>
            <a:r>
              <a:rPr lang="en-GB" altLang="zh-CN" sz="1800" dirty="0"/>
              <a:t>3</a:t>
            </a:r>
            <a:r>
              <a:rPr lang="zh-CN" altLang="zh-CN" sz="1800" dirty="0"/>
              <a:t>行内容：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1844547" y="1340768"/>
            <a:ext cx="669674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LoadModule</a:t>
            </a:r>
            <a:r>
              <a:rPr lang="en-US" altLang="zh-CN" dirty="0"/>
              <a:t> php5_module "F:/php5/php5apache2_4.dll"</a:t>
            </a:r>
            <a:endParaRPr lang="zh-CN" altLang="zh-CN" dirty="0"/>
          </a:p>
          <a:p>
            <a:r>
              <a:rPr lang="en-US" altLang="zh-CN" dirty="0" err="1"/>
              <a:t>AddType</a:t>
            </a:r>
            <a:r>
              <a:rPr lang="en-US" altLang="zh-CN" dirty="0"/>
              <a:t> application/x-</a:t>
            </a:r>
            <a:r>
              <a:rPr lang="en-US" altLang="zh-CN" dirty="0" err="1"/>
              <a:t>httpd</a:t>
            </a:r>
            <a:r>
              <a:rPr lang="en-US" altLang="zh-CN" dirty="0"/>
              <a:t>-</a:t>
            </a:r>
            <a:r>
              <a:rPr lang="en-US" altLang="zh-CN" dirty="0" err="1"/>
              <a:t>php</a:t>
            </a:r>
            <a:r>
              <a:rPr lang="en-US" altLang="zh-CN" dirty="0"/>
              <a:t> .</a:t>
            </a:r>
            <a:r>
              <a:rPr lang="en-US" altLang="zh-CN" dirty="0" err="1"/>
              <a:t>php</a:t>
            </a:r>
            <a:endParaRPr lang="zh-CN" altLang="zh-CN" dirty="0"/>
          </a:p>
          <a:p>
            <a:r>
              <a:rPr lang="en-US" altLang="zh-CN" dirty="0" err="1"/>
              <a:t>PHPIniDir</a:t>
            </a:r>
            <a:r>
              <a:rPr lang="en-US" altLang="zh-CN" dirty="0"/>
              <a:t> "F:/php5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2708920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1800" dirty="0" smtClean="0"/>
              <a:t>PHP</a:t>
            </a:r>
            <a:r>
              <a:rPr lang="zh-CN" altLang="en-US" sz="1800"/>
              <a:t>环境</a:t>
            </a:r>
            <a:r>
              <a:rPr lang="zh-CN" altLang="en-US" sz="1800" smtClean="0"/>
              <a:t>测试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247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</TotalTime>
  <Words>135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配置PHP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13</cp:revision>
  <dcterms:created xsi:type="dcterms:W3CDTF">2017-05-05T05:05:06Z</dcterms:created>
  <dcterms:modified xsi:type="dcterms:W3CDTF">2017-05-05T06:42:02Z</dcterms:modified>
</cp:coreProperties>
</file>