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1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8FC571-715D-4BD6-81BD-9F936DB464B2}">
          <p14:sldIdLst>
            <p14:sldId id="256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78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>
                <a:effectLst/>
              </a:rPr>
              <a:t>随机获取元素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1" y="1910864"/>
            <a:ext cx="665215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mixed </a:t>
            </a:r>
            <a:r>
              <a:rPr lang="en-US" altLang="zh-CN" sz="1600" dirty="0" err="1"/>
              <a:t>array_rand</a:t>
            </a:r>
            <a:r>
              <a:rPr lang="en-US" altLang="zh-CN" sz="1600" dirty="0"/>
              <a:t> ( array input [,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num_req</a:t>
            </a:r>
            <a:r>
              <a:rPr lang="en-US" altLang="zh-CN" sz="1600" dirty="0"/>
              <a:t>] )</a:t>
            </a:r>
            <a:endParaRPr lang="zh-CN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548680"/>
            <a:ext cx="7498080" cy="108609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800" dirty="0"/>
              <a:t>PHP</a:t>
            </a:r>
            <a:r>
              <a:rPr lang="zh-CN" altLang="zh-CN" sz="1800" dirty="0"/>
              <a:t>中提供了一个</a:t>
            </a:r>
            <a:r>
              <a:rPr lang="en-US" altLang="zh-CN" sz="1800" dirty="0" err="1"/>
              <a:t>array_rand</a:t>
            </a:r>
            <a:r>
              <a:rPr lang="en-US" altLang="zh-CN" sz="1800" dirty="0"/>
              <a:t>()</a:t>
            </a:r>
            <a:r>
              <a:rPr lang="zh-CN" altLang="zh-CN" sz="1800" dirty="0"/>
              <a:t>函数，该函数从数组中随机抽取一个或者多个元素。当程序员想从数组中取出一个或者多个随机的元素时，使用它相当有用。基本形式如下：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210733" y="2570874"/>
            <a:ext cx="7498080" cy="259228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在上述形式中，</a:t>
            </a:r>
            <a:r>
              <a:rPr lang="en-US" altLang="zh-CN" sz="1800" dirty="0" err="1"/>
              <a:t>array_rand</a:t>
            </a:r>
            <a:r>
              <a:rPr lang="en-US" altLang="zh-CN" sz="1800" dirty="0"/>
              <a:t>()</a:t>
            </a:r>
            <a:r>
              <a:rPr lang="zh-CN" altLang="zh-CN" sz="1800" dirty="0"/>
              <a:t>函数接受</a:t>
            </a:r>
            <a:r>
              <a:rPr lang="en-US" altLang="zh-CN" sz="1800" dirty="0"/>
              <a:t>input</a:t>
            </a:r>
            <a:r>
              <a:rPr lang="zh-CN" altLang="zh-CN" sz="1800" dirty="0"/>
              <a:t>作为输入数组和一个可选的</a:t>
            </a:r>
            <a:r>
              <a:rPr lang="en-US" altLang="zh-CN" sz="1800" dirty="0" err="1"/>
              <a:t>num_req</a:t>
            </a:r>
            <a:r>
              <a:rPr lang="zh-CN" altLang="zh-CN" sz="1800" dirty="0"/>
              <a:t>参数，该参数指定程序要想要取出多少个元素。如果没有指定，默认值为</a:t>
            </a:r>
            <a:r>
              <a:rPr lang="en-US" altLang="zh-CN" sz="1800" dirty="0"/>
              <a:t>1</a:t>
            </a:r>
            <a:r>
              <a:rPr lang="zh-CN" altLang="zh-CN" sz="1800" dirty="0"/>
              <a:t>。</a:t>
            </a:r>
          </a:p>
          <a:p>
            <a:r>
              <a:rPr lang="zh-CN" altLang="zh-CN" sz="1800" dirty="0"/>
              <a:t>如果只取出一个元素（即没有指定抽取的元素个数），</a:t>
            </a:r>
            <a:r>
              <a:rPr lang="en-US" altLang="zh-CN" sz="1800" dirty="0" err="1"/>
              <a:t>array_rand</a:t>
            </a:r>
            <a:r>
              <a:rPr lang="en-US" altLang="zh-CN" sz="1800" dirty="0"/>
              <a:t>()</a:t>
            </a:r>
            <a:r>
              <a:rPr lang="zh-CN" altLang="zh-CN" sz="1800" dirty="0"/>
              <a:t>函数返回一个随机元素的键名（</a:t>
            </a:r>
            <a:r>
              <a:rPr lang="en-US" altLang="zh-CN" sz="1800" dirty="0"/>
              <a:t>Key</a:t>
            </a:r>
            <a:r>
              <a:rPr lang="zh-CN" altLang="zh-CN" sz="1800" dirty="0"/>
              <a:t>），无论是数字索引数组还是关联数组；否则就会返回一个包含随机值（</a:t>
            </a:r>
            <a:r>
              <a:rPr lang="en-US" altLang="zh-CN" sz="1800" dirty="0"/>
              <a:t>Value</a:t>
            </a:r>
            <a:r>
              <a:rPr lang="zh-CN" altLang="zh-CN" sz="1800"/>
              <a:t>）的数组。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2096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708</TotalTime>
  <Words>156</Words>
  <Application>Microsoft Office PowerPoint</Application>
  <PresentationFormat>全屏显示(4:3)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随机获取元素</vt:lpstr>
      <vt:lpstr>PowerPoint 演示文稿</vt:lpstr>
    </vt:vector>
  </TitlesOfParts>
  <Company>tangguo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152</cp:revision>
  <dcterms:created xsi:type="dcterms:W3CDTF">2017-05-05T05:05:06Z</dcterms:created>
  <dcterms:modified xsi:type="dcterms:W3CDTF">2017-06-06T05:30:58Z</dcterms:modified>
</cp:coreProperties>
</file>