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2" r:id="rId4"/>
    <p:sldId id="273" r:id="rId5"/>
    <p:sldId id="275" r:id="rId6"/>
    <p:sldId id="27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72"/>
            <p14:sldId id="273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>
                <a:effectLst/>
              </a:rPr>
              <a:t>顺序结构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语句编写方式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33128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在</a:t>
            </a:r>
            <a:r>
              <a:rPr lang="en-US" altLang="zh-CN" sz="1600" dirty="0"/>
              <a:t>PHP</a:t>
            </a:r>
            <a:r>
              <a:rPr lang="zh-CN" altLang="zh-CN" sz="1600" dirty="0"/>
              <a:t>中语句是最小的组成单位，每个语句必须使用分号作为结束符。除此之外，</a:t>
            </a:r>
            <a:r>
              <a:rPr lang="en-US" altLang="zh-CN" sz="1600" dirty="0"/>
              <a:t>PHP</a:t>
            </a:r>
            <a:r>
              <a:rPr lang="zh-CN" altLang="zh-CN" sz="1600" dirty="0"/>
              <a:t>对语句无任何其他限制，开发人员可以很随意地采用符合自己风格的方式编写语句。</a:t>
            </a:r>
          </a:p>
          <a:p>
            <a:r>
              <a:rPr lang="zh-CN" altLang="zh-CN" sz="1600" dirty="0"/>
              <a:t>例如，可以将一个语句放在多行中，示例如下：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471608" y="2564904"/>
            <a:ext cx="6243214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	$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="Apple "</a:t>
            </a:r>
            <a:endParaRPr lang="zh-CN" altLang="zh-CN" sz="1400" dirty="0"/>
          </a:p>
          <a:p>
            <a:r>
              <a:rPr lang="en-US" altLang="zh-CN" sz="1400" dirty="0"/>
              <a:t>	."Banner "+"Pear "</a:t>
            </a:r>
            <a:endParaRPr lang="zh-CN" altLang="zh-CN" sz="1400" dirty="0"/>
          </a:p>
          <a:p>
            <a:r>
              <a:rPr lang="en-US" altLang="zh-CN" sz="1400" dirty="0"/>
              <a:t>	." Orange";</a:t>
            </a:r>
            <a:endParaRPr lang="zh-CN" altLang="zh-CN" sz="1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3412902"/>
            <a:ext cx="7498080" cy="133312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上面的三行代码会被</a:t>
            </a:r>
            <a:r>
              <a:rPr lang="en-US" altLang="zh-CN" sz="1600" dirty="0"/>
              <a:t>PHP</a:t>
            </a:r>
            <a:r>
              <a:rPr lang="zh-CN" altLang="zh-CN" sz="1600" dirty="0"/>
              <a:t>认为是一条语句，因为这三行中只有一行分号。但是，我们不推荐使用这种方式来编写语句。</a:t>
            </a:r>
          </a:p>
          <a:p>
            <a:pPr latinLnBrk="1"/>
            <a:r>
              <a:rPr lang="zh-CN" altLang="zh-CN" sz="1600" dirty="0"/>
              <a:t>同样，因为使用分号作为分隔符，将多个语句放在一行来编写也是允许的。例如，下面的示例代码也是正确的</a:t>
            </a:r>
            <a:r>
              <a:rPr lang="zh-CN" altLang="zh-CN" sz="1600" dirty="0" smtClean="0"/>
              <a:t>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71608" y="4581128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$a=0; $b=0; $c; $b=$a+10 ; $b++;  $c=$a*$b; print($c);</a:t>
            </a:r>
            <a:endParaRPr lang="zh-CN" altLang="zh-CN" sz="16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35608" y="4976108"/>
            <a:ext cx="7498080" cy="13331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为了使程序语句排列的更加美观、容易阅读和排除错误，一般使用如下规则格式化源代码：</a:t>
            </a:r>
          </a:p>
          <a:p>
            <a:pPr lvl="1"/>
            <a:r>
              <a:rPr lang="zh-CN" altLang="zh-CN" sz="1200" dirty="0"/>
              <a:t>在一行内只写一个语句，并采用空格、空行来保证语句容易阅读</a:t>
            </a:r>
          </a:p>
          <a:p>
            <a:pPr lvl="1"/>
            <a:r>
              <a:rPr lang="zh-CN" altLang="zh-CN" sz="1200" dirty="0"/>
              <a:t>在每个复合语句内使用</a:t>
            </a:r>
            <a:r>
              <a:rPr lang="en-US" altLang="zh-CN" sz="1200" dirty="0"/>
              <a:t>TAB</a:t>
            </a:r>
            <a:r>
              <a:rPr lang="zh-CN" altLang="zh-CN" sz="1200" dirty="0"/>
              <a:t>键向右缩进</a:t>
            </a:r>
          </a:p>
          <a:p>
            <a:pPr lvl="1"/>
            <a:r>
              <a:rPr lang="zh-CN" altLang="zh-CN" sz="1200" dirty="0"/>
              <a:t>大括号总是放在单独的一行，便于检查是否匹配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1574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33128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所谓空语句（</a:t>
            </a:r>
            <a:r>
              <a:rPr lang="en-US" altLang="zh-CN" sz="1600" dirty="0"/>
              <a:t>Empty Statement</a:t>
            </a:r>
            <a:r>
              <a:rPr lang="zh-CN" altLang="zh-CN" sz="1600" dirty="0"/>
              <a:t>），它在程序中什么都不做，也不包含具有实际性的语句。在程序中，空语句主要用来作为空循环体。</a:t>
            </a:r>
          </a:p>
          <a:p>
            <a:r>
              <a:rPr lang="zh-CN" altLang="zh-CN" sz="1600" dirty="0"/>
              <a:t>空语句的语法格式如下：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471608" y="2564904"/>
            <a:ext cx="624321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;			//</a:t>
            </a:r>
            <a:r>
              <a:rPr lang="zh-CN" altLang="zh-CN" sz="1400" dirty="0"/>
              <a:t>其实就是一个分号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3412902"/>
            <a:ext cx="7498080" cy="133312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执行一个空语句就是将控制转到该语句的结束点。这样，如果空语句是可到达的，则空语句的结束点也是可到达的</a:t>
            </a:r>
            <a:r>
              <a:rPr lang="zh-CN" altLang="zh-CN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5933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表达式语句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33128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一般表达式语句应该能完成一个操作，例如修改变量的值或者作为函数参数等等。具体方法是，在表达式的左侧指定一个变量，来将表达式的值赋予变量；或者将表达式传递给函数等等。</a:t>
            </a:r>
          </a:p>
          <a:p>
            <a:r>
              <a:rPr lang="zh-CN" altLang="zh-CN" sz="1600" dirty="0"/>
              <a:t>例如，如下</a:t>
            </a:r>
            <a:r>
              <a:rPr lang="zh-CN" altLang="zh-CN" sz="1600" dirty="0" smtClean="0"/>
              <a:t>是</a:t>
            </a:r>
            <a:r>
              <a:rPr lang="zh-CN" altLang="en-US" sz="1600" dirty="0" smtClean="0"/>
              <a:t>一些</a:t>
            </a:r>
            <a:r>
              <a:rPr lang="zh-CN" altLang="zh-CN" sz="1600" dirty="0" smtClean="0"/>
              <a:t>表达式</a:t>
            </a:r>
            <a:r>
              <a:rPr lang="zh-CN" altLang="zh-CN" sz="1600" dirty="0"/>
              <a:t>语句</a:t>
            </a:r>
            <a:r>
              <a:rPr lang="zh-CN" altLang="zh-CN" sz="1600" dirty="0" smtClean="0"/>
              <a:t>：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471608" y="2708920"/>
            <a:ext cx="6844808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$pi=3.1415926;</a:t>
            </a:r>
            <a:endParaRPr lang="zh-CN" altLang="zh-CN" sz="1400" dirty="0"/>
          </a:p>
          <a:p>
            <a:r>
              <a:rPr lang="en-US" altLang="zh-CN" sz="1400" dirty="0"/>
              <a:t>output($pi</a:t>
            </a:r>
            <a:r>
              <a:rPr lang="en-US" altLang="zh-CN" sz="1400" dirty="0" smtClean="0"/>
              <a:t>);</a:t>
            </a:r>
            <a:r>
              <a:rPr lang="en-US" altLang="zh-CN" sz="1400" dirty="0"/>
              <a:t>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将</a:t>
            </a:r>
            <a:r>
              <a:rPr lang="en-US" altLang="zh-CN" sz="1400" dirty="0"/>
              <a:t>pi</a:t>
            </a:r>
            <a:r>
              <a:rPr lang="zh-CN" altLang="zh-CN" sz="1400" dirty="0"/>
              <a:t>的值传递到</a:t>
            </a:r>
            <a:r>
              <a:rPr lang="en-US" altLang="zh-CN" sz="1400" dirty="0"/>
              <a:t>output()</a:t>
            </a:r>
            <a:r>
              <a:rPr lang="zh-CN" altLang="zh-CN" sz="1400" dirty="0"/>
              <a:t>函数中作为参数</a:t>
            </a:r>
          </a:p>
          <a:p>
            <a:r>
              <a:rPr lang="en-US" altLang="zh-CN" sz="1400" dirty="0"/>
              <a:t>$sum=($a+$b)/2;</a:t>
            </a:r>
            <a:endParaRPr lang="zh-CN" altLang="zh-CN" sz="1400" dirty="0"/>
          </a:p>
          <a:p>
            <a:r>
              <a:rPr lang="en-US" altLang="zh-CN" sz="1400" dirty="0" err="1"/>
              <a:t>printf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f",$sum</a:t>
            </a:r>
            <a:r>
              <a:rPr lang="en-US" altLang="zh-CN" sz="1400" dirty="0"/>
              <a:t>);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将</a:t>
            </a:r>
            <a:r>
              <a:rPr lang="en-US" altLang="zh-CN" sz="1400" dirty="0"/>
              <a:t>sum</a:t>
            </a:r>
            <a:r>
              <a:rPr lang="zh-CN" altLang="zh-CN" sz="1400" dirty="0"/>
              <a:t>的值传递到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()</a:t>
            </a:r>
            <a:r>
              <a:rPr lang="zh-CN" altLang="zh-CN" sz="1400" dirty="0"/>
              <a:t>函数输出</a:t>
            </a:r>
          </a:p>
          <a:p>
            <a:r>
              <a:rPr lang="en-US" altLang="zh-CN" sz="1400" dirty="0"/>
              <a:t>$temp=$x*$y*$z-$y+(20-$x);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将表达式的值保存到</a:t>
            </a:r>
            <a:r>
              <a:rPr lang="en-US" altLang="zh-CN" sz="1400" dirty="0"/>
              <a:t>temp</a:t>
            </a:r>
            <a:r>
              <a:rPr lang="zh-CN" altLang="zh-CN" sz="1400" dirty="0"/>
              <a:t>变量中</a:t>
            </a:r>
          </a:p>
        </p:txBody>
      </p:sp>
    </p:spTree>
    <p:extLst>
      <p:ext uri="{BB962C8B-B14F-4D97-AF65-F5344CB8AC3E}">
        <p14:creationId xmlns:p14="http://schemas.microsoft.com/office/powerpoint/2010/main" xmlns="" val="214754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复合语句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33128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复合语句又称为语句块，是很多个语句的组合，从而可以多个语句看作是一个单个语句。复合语句的语法格式如下：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471608" y="2276872"/>
            <a:ext cx="6844808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{ </a:t>
            </a:r>
            <a:endParaRPr lang="zh-CN" altLang="zh-CN" sz="1400" dirty="0"/>
          </a:p>
          <a:p>
            <a:r>
              <a:rPr lang="en-US" altLang="zh-CN" sz="1400" dirty="0"/>
              <a:t>  statement-list  //</a:t>
            </a:r>
            <a:r>
              <a:rPr lang="zh-CN" altLang="zh-CN" sz="1400" dirty="0"/>
              <a:t>语句列表</a:t>
            </a:r>
          </a:p>
          <a:p>
            <a:r>
              <a:rPr lang="en-US" altLang="zh-CN" sz="1400" dirty="0"/>
              <a:t>}</a:t>
            </a:r>
            <a:endParaRPr lang="zh-CN" altLang="zh-CN" sz="1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3140968"/>
            <a:ext cx="7498080" cy="19442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可以看到由一个扩在大括号内的可选</a:t>
            </a:r>
            <a:r>
              <a:rPr lang="en-US" altLang="zh-CN" sz="1600" dirty="0"/>
              <a:t>statement-list</a:t>
            </a:r>
            <a:r>
              <a:rPr lang="zh-CN" altLang="zh-CN" sz="1600" dirty="0"/>
              <a:t>组成。</a:t>
            </a:r>
            <a:r>
              <a:rPr lang="en-US" altLang="zh-CN" sz="1600" dirty="0"/>
              <a:t>statement-list</a:t>
            </a:r>
            <a:r>
              <a:rPr lang="zh-CN" altLang="zh-CN" sz="1600" dirty="0"/>
              <a:t>是由一个或者多个语句组成的列表，如果不存在</a:t>
            </a:r>
            <a:r>
              <a:rPr lang="en-US" altLang="zh-CN" sz="1600" dirty="0"/>
              <a:t>statement-list</a:t>
            </a:r>
            <a:r>
              <a:rPr lang="zh-CN" altLang="zh-CN" sz="1600" dirty="0"/>
              <a:t>，则称该语句块是空的。</a:t>
            </a:r>
          </a:p>
          <a:p>
            <a:pPr latinLnBrk="1"/>
            <a:r>
              <a:rPr lang="zh-CN" altLang="zh-CN" sz="1600" dirty="0"/>
              <a:t>它的执行规则如下：</a:t>
            </a:r>
          </a:p>
          <a:p>
            <a:pPr lvl="1"/>
            <a:r>
              <a:rPr lang="zh-CN" altLang="zh-CN" sz="1200" dirty="0"/>
              <a:t>如果语句块是空的，控制转到语句块的结束点</a:t>
            </a:r>
          </a:p>
          <a:p>
            <a:pPr lvl="1"/>
            <a:r>
              <a:rPr lang="zh-CN" altLang="zh-CN" sz="1200" dirty="0"/>
              <a:t>如果语句块不是空的，控制转到语句列表。当（如果）控制到达语句列表的结束点时，控制转到语句的结束点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8139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1608" y="1115616"/>
            <a:ext cx="7060832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 {</a:t>
            </a:r>
            <a:endParaRPr lang="zh-CN" altLang="zh-CN" sz="1400" dirty="0"/>
          </a:p>
          <a:p>
            <a:r>
              <a:rPr lang="en-US" altLang="zh-CN" sz="1400" dirty="0"/>
              <a:t>      $width = 10;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为</a:t>
            </a:r>
            <a:r>
              <a:rPr lang="en-US" altLang="zh-CN" sz="1400" dirty="0"/>
              <a:t>$width</a:t>
            </a:r>
            <a:r>
              <a:rPr lang="zh-CN" altLang="zh-CN" sz="1400" dirty="0"/>
              <a:t>变量赋值</a:t>
            </a:r>
          </a:p>
          <a:p>
            <a:r>
              <a:rPr lang="en-US" altLang="zh-CN" sz="1400" dirty="0"/>
              <a:t>      $height = 90;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为</a:t>
            </a:r>
            <a:r>
              <a:rPr lang="en-US" altLang="zh-CN" sz="1400" dirty="0"/>
              <a:t>$height</a:t>
            </a:r>
            <a:r>
              <a:rPr lang="zh-CN" altLang="zh-CN" sz="1400" dirty="0"/>
              <a:t>变量赋值</a:t>
            </a:r>
          </a:p>
          <a:p>
            <a:r>
              <a:rPr lang="en-US" altLang="zh-CN" sz="1400" dirty="0"/>
              <a:t>      $area = $width * $height;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计算</a:t>
            </a:r>
            <a:r>
              <a:rPr lang="en-US" altLang="zh-CN" sz="1400" dirty="0"/>
              <a:t>$width</a:t>
            </a:r>
            <a:r>
              <a:rPr lang="zh-CN" altLang="zh-CN" sz="1400" dirty="0"/>
              <a:t>变量和</a:t>
            </a:r>
            <a:r>
              <a:rPr lang="en-US" altLang="zh-CN" sz="1400" dirty="0"/>
              <a:t>$height</a:t>
            </a:r>
            <a:r>
              <a:rPr lang="zh-CN" altLang="zh-CN" sz="1400" dirty="0"/>
              <a:t>变量的乘积</a:t>
            </a:r>
          </a:p>
          <a:p>
            <a:r>
              <a:rPr lang="en-US" altLang="zh-CN" sz="1400" dirty="0"/>
              <a:t>  }</a:t>
            </a:r>
            <a:endParaRPr lang="zh-CN" altLang="zh-CN" sz="1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3140968"/>
            <a:ext cx="7498080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上述代码执行后</a:t>
            </a:r>
            <a:r>
              <a:rPr lang="en-US" altLang="zh-CN" sz="1600" dirty="0"/>
              <a:t>$sum</a:t>
            </a:r>
            <a:r>
              <a:rPr lang="zh-CN" altLang="zh-CN" sz="1600" dirty="0"/>
              <a:t>变量的值为</a:t>
            </a:r>
            <a:r>
              <a:rPr lang="en-US" altLang="zh-CN" sz="1600" dirty="0"/>
              <a:t>900</a:t>
            </a:r>
            <a:r>
              <a:rPr lang="zh-CN" altLang="zh-CN" sz="1600" dirty="0"/>
              <a:t>。上述的语句块中大括号内包含了</a:t>
            </a:r>
            <a:r>
              <a:rPr lang="en-US" altLang="zh-CN" sz="1600" dirty="0"/>
              <a:t>3</a:t>
            </a:r>
            <a:r>
              <a:rPr lang="zh-CN" altLang="zh-CN" sz="1600" dirty="0"/>
              <a:t>条语句。第</a:t>
            </a:r>
            <a:r>
              <a:rPr lang="en-US" altLang="zh-CN" sz="1600" dirty="0"/>
              <a:t>1</a:t>
            </a:r>
            <a:r>
              <a:rPr lang="zh-CN" altLang="zh-CN" sz="1600" dirty="0"/>
              <a:t>条语句为</a:t>
            </a:r>
            <a:r>
              <a:rPr lang="en-US" altLang="zh-CN" sz="1600" dirty="0"/>
              <a:t>$width</a:t>
            </a:r>
            <a:r>
              <a:rPr lang="zh-CN" altLang="zh-CN" sz="1600" dirty="0"/>
              <a:t>变量赋值；第</a:t>
            </a:r>
            <a:r>
              <a:rPr lang="en-US" altLang="zh-CN" sz="1600" dirty="0"/>
              <a:t>2</a:t>
            </a:r>
            <a:r>
              <a:rPr lang="zh-CN" altLang="zh-CN" sz="1600" dirty="0"/>
              <a:t>条语句为</a:t>
            </a:r>
            <a:r>
              <a:rPr lang="en-US" altLang="zh-CN" sz="1600" dirty="0"/>
              <a:t>$height</a:t>
            </a:r>
            <a:r>
              <a:rPr lang="zh-CN" altLang="zh-CN" sz="1600" dirty="0"/>
              <a:t>变量赋值；第</a:t>
            </a:r>
            <a:r>
              <a:rPr lang="en-US" altLang="zh-CN" sz="1600" dirty="0"/>
              <a:t>3</a:t>
            </a:r>
            <a:r>
              <a:rPr lang="zh-CN" altLang="zh-CN" sz="1600" dirty="0"/>
              <a:t>条语句则将</a:t>
            </a:r>
            <a:r>
              <a:rPr lang="en-US" altLang="zh-CN" sz="1600" dirty="0"/>
              <a:t>$width</a:t>
            </a:r>
            <a:r>
              <a:rPr lang="zh-CN" altLang="zh-CN" sz="1600" dirty="0"/>
              <a:t>和</a:t>
            </a:r>
            <a:r>
              <a:rPr lang="en-US" altLang="zh-CN" sz="1600" dirty="0"/>
              <a:t>$height</a:t>
            </a:r>
            <a:r>
              <a:rPr lang="zh-CN" altLang="zh-CN" sz="1600" dirty="0"/>
              <a:t>相乘，结果保存在</a:t>
            </a:r>
            <a:r>
              <a:rPr lang="en-US" altLang="zh-CN" sz="1600" dirty="0"/>
              <a:t>$sum</a:t>
            </a:r>
            <a:r>
              <a:rPr lang="zh-CN" altLang="zh-CN" sz="1600" dirty="0"/>
              <a:t>变量中。</a:t>
            </a:r>
            <a:endParaRPr lang="zh-CN" altLang="en-US" sz="1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35608" y="548680"/>
            <a:ext cx="74980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创建一个语句块，该语句块包含</a:t>
            </a:r>
            <a:r>
              <a:rPr lang="en-US" altLang="zh-CN" sz="1600" dirty="0"/>
              <a:t>3</a:t>
            </a:r>
            <a:r>
              <a:rPr lang="zh-CN" altLang="zh-CN" sz="1600" dirty="0"/>
              <a:t>条语句。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6003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418</TotalTime>
  <Words>872</Words>
  <Application>Microsoft Office PowerPoint</Application>
  <PresentationFormat>全屏显示(4:3)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顺序结构</vt:lpstr>
      <vt:lpstr>语句编写方式</vt:lpstr>
      <vt:lpstr>空语句</vt:lpstr>
      <vt:lpstr>表达式语句</vt:lpstr>
      <vt:lpstr>复合语句</vt:lpstr>
      <vt:lpstr>幻灯片 6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58</cp:revision>
  <dcterms:created xsi:type="dcterms:W3CDTF">2017-05-05T05:05:06Z</dcterms:created>
  <dcterms:modified xsi:type="dcterms:W3CDTF">2017-05-15T11:41:30Z</dcterms:modified>
</cp:coreProperties>
</file>