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0" autoAdjust="0"/>
  </p:normalViewPr>
  <p:slideViewPr>
    <p:cSldViewPr>
      <p:cViewPr varScale="1">
        <p:scale>
          <a:sx n="62" d="100"/>
          <a:sy n="62" d="100"/>
        </p:scale>
        <p:origin x="-16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魔术常量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30791"/>
              </p:ext>
            </p:extLst>
          </p:nvPr>
        </p:nvGraphicFramePr>
        <p:xfrm>
          <a:off x="1115616" y="692696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42958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魔术常量名称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说明</a:t>
                      </a:r>
                      <a:endParaRPr lang="zh-CN" sz="12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__LINE__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smtClean="0">
                          <a:effectLst/>
                        </a:rPr>
                        <a:t>返回运行中</a:t>
                      </a:r>
                      <a:r>
                        <a:rPr lang="en-US" sz="1050" kern="100" smtClean="0">
                          <a:effectLst/>
                        </a:rPr>
                        <a:t>PHP</a:t>
                      </a:r>
                      <a:r>
                        <a:rPr lang="zh-CN" sz="1050" kern="100" smtClean="0">
                          <a:effectLst/>
                        </a:rPr>
                        <a:t>脚本的当前行号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__FILE__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返回当前执行</a:t>
                      </a:r>
                      <a:r>
                        <a:rPr lang="en-US" sz="1050" kern="100" dirty="0" smtClean="0">
                          <a:effectLst/>
                        </a:rPr>
                        <a:t>PHP</a:t>
                      </a:r>
                      <a:r>
                        <a:rPr lang="zh-CN" sz="1050" kern="100" dirty="0" smtClean="0">
                          <a:effectLst/>
                        </a:rPr>
                        <a:t>脚本的完整路径和文件名，包含一个绝对路径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smtClean="0">
                          <a:effectLst/>
                        </a:rPr>
                        <a:t>__FUNCTION__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函数名称，返回该函数被定义时的名字（大小写敏感）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smtClean="0">
                          <a:effectLst/>
                        </a:rPr>
                        <a:t>__CLASS__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类名称，返回该类被定义时的名字（大小写敏感）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smtClean="0">
                          <a:effectLst/>
                        </a:rPr>
                        <a:t>__METHOD__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类的成员方法名称，返回该方法被定义时的名称（大小写敏感）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_ _DIR__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目录，返回当前脚本的目录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smtClean="0">
                          <a:effectLst/>
                        </a:rPr>
                        <a:t>__NAMESPACE__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 smtClean="0">
                          <a:effectLst/>
                        </a:rPr>
                        <a:t>命名空间，返回当前脚本的命名空间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43608" y="2204864"/>
            <a:ext cx="6984776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&lt;?</a:t>
            </a:r>
            <a:r>
              <a:rPr lang="en-US" altLang="zh-CN" sz="1200" dirty="0" err="1" smtClean="0"/>
              <a:t>php</a:t>
            </a:r>
            <a:endParaRPr lang="zh-CN" altLang="zh-CN" sz="1200" dirty="0" smtClean="0"/>
          </a:p>
          <a:p>
            <a:r>
              <a:rPr lang="en-US" altLang="zh-CN" sz="1200" dirty="0" smtClean="0"/>
              <a:t>class </a:t>
            </a:r>
            <a:r>
              <a:rPr lang="en-US" altLang="zh-CN" sz="1200" dirty="0" err="1" smtClean="0"/>
              <a:t>magicContstant</a:t>
            </a:r>
            <a:r>
              <a:rPr lang="en-US" altLang="zh-CN" sz="1200" dirty="0" smtClean="0"/>
              <a:t> {</a:t>
            </a:r>
            <a:endParaRPr lang="zh-CN" altLang="zh-CN" sz="1200" dirty="0" smtClean="0"/>
          </a:p>
          <a:p>
            <a:r>
              <a:rPr lang="en-US" altLang="zh-CN" sz="1200" dirty="0" smtClean="0"/>
              <a:t>	function </a:t>
            </a:r>
            <a:r>
              <a:rPr lang="en-US" altLang="zh-CN" sz="1200" dirty="0" err="1" smtClean="0"/>
              <a:t>showMagic</a:t>
            </a:r>
            <a:r>
              <a:rPr lang="en-US" altLang="zh-CN" sz="1200" dirty="0" smtClean="0"/>
              <a:t>() {</a:t>
            </a:r>
            <a:endParaRPr lang="zh-CN" altLang="zh-CN" sz="1200" dirty="0" smtClean="0"/>
          </a:p>
          <a:p>
            <a:r>
              <a:rPr lang="en-US" altLang="zh-CN" sz="1200" dirty="0" smtClean="0"/>
              <a:t>		echo "__LINE__=" . __LINE__ . "\n";                     //</a:t>
            </a:r>
            <a:r>
              <a:rPr lang="zh-CN" altLang="zh-CN" sz="1200" dirty="0" smtClean="0"/>
              <a:t>当前行号</a:t>
            </a:r>
          </a:p>
          <a:p>
            <a:r>
              <a:rPr lang="en-US" altLang="zh-CN" sz="1200" dirty="0" smtClean="0"/>
              <a:t>		echo "__FILE__=" . __FILE__ . "\n";                     //</a:t>
            </a:r>
            <a:r>
              <a:rPr lang="zh-CN" altLang="zh-CN" sz="1200" dirty="0" smtClean="0"/>
              <a:t>当前文件所在路径</a:t>
            </a:r>
          </a:p>
          <a:p>
            <a:r>
              <a:rPr lang="en-US" altLang="zh-CN" sz="1200" dirty="0" smtClean="0"/>
              <a:t>		echo "__FUNCTION__=" . __FUNCTION__ . "\n";         //</a:t>
            </a:r>
            <a:r>
              <a:rPr lang="zh-CN" altLang="zh-CN" sz="1200" dirty="0" smtClean="0"/>
              <a:t>当前函数名称</a:t>
            </a:r>
          </a:p>
          <a:p>
            <a:r>
              <a:rPr lang="en-US" altLang="zh-CN" sz="1200" dirty="0" smtClean="0"/>
              <a:t>		echo "__CLASS__=" . __CLASS__ . "\n";                 //</a:t>
            </a:r>
            <a:r>
              <a:rPr lang="zh-CN" altLang="zh-CN" sz="1200" dirty="0" smtClean="0"/>
              <a:t>类名</a:t>
            </a:r>
          </a:p>
          <a:p>
            <a:r>
              <a:rPr lang="en-US" altLang="zh-CN" sz="1200" dirty="0" smtClean="0"/>
              <a:t>		echo "__METHOD__=" . __METHOD__ . "\n";            //</a:t>
            </a:r>
            <a:r>
              <a:rPr lang="zh-CN" altLang="zh-CN" sz="1200" dirty="0" smtClean="0"/>
              <a:t>方法名</a:t>
            </a:r>
          </a:p>
          <a:p>
            <a:r>
              <a:rPr lang="en-US" altLang="zh-CN" sz="1200" dirty="0" smtClean="0"/>
              <a:t>		echo "__DIR__=" . __DIR__ . "\n";                      //</a:t>
            </a:r>
            <a:r>
              <a:rPr lang="zh-CN" altLang="zh-CN" sz="1200" dirty="0" smtClean="0"/>
              <a:t>目录名</a:t>
            </a:r>
          </a:p>
          <a:p>
            <a:r>
              <a:rPr lang="en-US" altLang="zh-CN" sz="1200" dirty="0" smtClean="0"/>
              <a:t>		echo "__NAMESPACE__=" . __NAMESPACE__ . "\n";     //</a:t>
            </a:r>
            <a:r>
              <a:rPr lang="zh-CN" altLang="zh-CN" sz="1200" dirty="0" smtClean="0"/>
              <a:t>命名空间</a:t>
            </a:r>
          </a:p>
          <a:p>
            <a:r>
              <a:rPr lang="en-US" altLang="zh-CN" sz="1200" dirty="0" smtClean="0"/>
              <a:t>	}</a:t>
            </a:r>
            <a:endParaRPr lang="zh-CN" altLang="zh-CN" sz="1200" dirty="0" smtClean="0"/>
          </a:p>
          <a:p>
            <a:r>
              <a:rPr lang="en-US" altLang="zh-CN" sz="1200" dirty="0" smtClean="0"/>
              <a:t>}</a:t>
            </a:r>
            <a:endParaRPr lang="zh-CN" altLang="zh-CN" sz="1200" dirty="0" smtClean="0"/>
          </a:p>
          <a:p>
            <a:r>
              <a:rPr lang="en-US" altLang="zh-CN" sz="1200" dirty="0" smtClean="0"/>
              <a:t>$test = new </a:t>
            </a:r>
            <a:r>
              <a:rPr lang="en-US" altLang="zh-CN" sz="1200" dirty="0" err="1" smtClean="0"/>
              <a:t>magicContstant</a:t>
            </a:r>
            <a:r>
              <a:rPr lang="en-US" altLang="zh-CN" sz="1200" dirty="0" smtClean="0"/>
              <a:t> ();</a:t>
            </a:r>
            <a:endParaRPr lang="zh-CN" altLang="zh-CN" sz="1200" dirty="0" smtClean="0"/>
          </a:p>
          <a:p>
            <a:r>
              <a:rPr lang="en-US" altLang="zh-CN" sz="1200" dirty="0" smtClean="0"/>
              <a:t>$test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697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352</TotalTime>
  <Words>181</Words>
  <Application>Microsoft Office PowerPoint</Application>
  <PresentationFormat>全屏显示(4:3)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魔术常量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63</cp:revision>
  <dcterms:created xsi:type="dcterms:W3CDTF">2017-05-05T05:05:06Z</dcterms:created>
  <dcterms:modified xsi:type="dcterms:W3CDTF">2017-05-10T16:34:03Z</dcterms:modified>
</cp:coreProperties>
</file>