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0" autoAdjust="0"/>
  </p:normalViewPr>
  <p:slideViewPr>
    <p:cSldViewPr>
      <p:cViewPr varScale="1">
        <p:scale>
          <a:sx n="94" d="100"/>
          <a:sy n="94" d="100"/>
        </p:scale>
        <p:origin x="-8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默认值传递参数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8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172819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在使用</a:t>
            </a:r>
            <a:r>
              <a:rPr lang="en-US" altLang="zh-CN" sz="1800" dirty="0"/>
              <a:t>PHP</a:t>
            </a:r>
            <a:r>
              <a:rPr lang="zh-CN" altLang="zh-CN" sz="1800" dirty="0"/>
              <a:t>的默认参数时需要注意，默认值必须是常量表达式，不能是变量。如果函数有多个参数，可以为多个参数指定默认值。但是，带默认值的参数只能位于参数列表的最后，即一个默认值参数的右边不能出现没有指定默认值的参数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115616" y="7240898"/>
            <a:ext cx="6243214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&lt;?</a:t>
            </a:r>
            <a:r>
              <a:rPr lang="en-US" altLang="zh-CN" sz="1400" dirty="0" err="1"/>
              <a:t>php</a:t>
            </a:r>
            <a:endParaRPr lang="zh-CN" altLang="zh-CN" sz="1400" dirty="0"/>
          </a:p>
          <a:p>
            <a:r>
              <a:rPr lang="en-US" altLang="zh-CN" sz="1400" dirty="0"/>
              <a:t>$title = '</a:t>
            </a:r>
            <a:r>
              <a:rPr lang="zh-CN" altLang="zh-CN" sz="1400" dirty="0"/>
              <a:t>我在未来等你</a:t>
            </a:r>
            <a:r>
              <a:rPr lang="en-US" altLang="zh-CN" sz="1400" dirty="0"/>
              <a:t>';</a:t>
            </a:r>
            <a:endParaRPr lang="zh-CN" altLang="zh-CN" sz="1400" dirty="0"/>
          </a:p>
          <a:p>
            <a:r>
              <a:rPr lang="en-US" altLang="zh-CN" sz="1400" dirty="0"/>
              <a:t>$website = 'http://www.sanwen8.cn/subject/1331453/';</a:t>
            </a:r>
            <a:endParaRPr lang="zh-CN" altLang="zh-CN" sz="1400" dirty="0"/>
          </a:p>
          <a:p>
            <a:r>
              <a:rPr lang="en-US" altLang="zh-CN" sz="1400" dirty="0"/>
              <a:t>$content = " </a:t>
            </a:r>
            <a:r>
              <a:rPr lang="zh-CN" altLang="zh-CN" sz="1400" dirty="0"/>
              <a:t>未来对于我来说还很远很远，就像你还不认识我的时候你身旁的他，我身旁的她，我们都无法猜到后来我们的他和她却已变成六个人的故事。——题记</a:t>
            </a:r>
            <a:r>
              <a:rPr lang="en-US" altLang="zh-CN" sz="1400" dirty="0"/>
              <a:t>\n</a:t>
            </a:r>
            <a:r>
              <a:rPr lang="zh-CN" altLang="zh-CN" sz="1400" dirty="0"/>
              <a:t>未来它很近也很远，也许是明天，也许是一辈子。</a:t>
            </a:r>
            <a:r>
              <a:rPr lang="en-US" altLang="zh-CN" sz="1400" dirty="0"/>
              <a:t>\n</a:t>
            </a:r>
            <a:r>
              <a:rPr lang="zh-CN" altLang="zh-CN" sz="1400" dirty="0"/>
              <a:t>访问地址：</a:t>
            </a:r>
            <a:r>
              <a:rPr lang="en-US" altLang="zh-CN" sz="1400" dirty="0"/>
              <a:t>$website";</a:t>
            </a:r>
            <a:endParaRPr lang="zh-CN" altLang="zh-CN" sz="1400" dirty="0"/>
          </a:p>
          <a:p>
            <a:r>
              <a:rPr lang="en-US" altLang="zh-CN" sz="1400" dirty="0"/>
              <a:t>$result = &lt;&lt;&lt;ARTICLE</a:t>
            </a:r>
            <a:endParaRPr lang="zh-CN" altLang="zh-CN" sz="1400" dirty="0"/>
          </a:p>
          <a:p>
            <a:r>
              <a:rPr lang="en-US" altLang="zh-CN" sz="1400" dirty="0"/>
              <a:t>&lt;p&gt;$title&lt;/p&gt;</a:t>
            </a:r>
            <a:endParaRPr lang="zh-CN" altLang="zh-CN" sz="1400" dirty="0"/>
          </a:p>
          <a:p>
            <a:r>
              <a:rPr lang="en-US" altLang="zh-CN" sz="1400" dirty="0"/>
              <a:t>&lt;p&gt;$website&lt;/p&gt;</a:t>
            </a:r>
            <a:endParaRPr lang="zh-CN" altLang="zh-CN" sz="1400" dirty="0"/>
          </a:p>
          <a:p>
            <a:r>
              <a:rPr lang="en-US" altLang="zh-CN" sz="1400" dirty="0"/>
              <a:t>&lt;p&gt;$content&lt;/p&gt;</a:t>
            </a:r>
            <a:endParaRPr lang="zh-CN" altLang="zh-CN" sz="1400" dirty="0"/>
          </a:p>
          <a:p>
            <a:r>
              <a:rPr lang="en-US" altLang="zh-CN" sz="1400" dirty="0"/>
              <a:t>ARTICLE;</a:t>
            </a:r>
            <a:endParaRPr lang="zh-CN" altLang="zh-CN" sz="1400" dirty="0"/>
          </a:p>
          <a:p>
            <a:r>
              <a:rPr lang="en-US" altLang="zh-CN" sz="1400" dirty="0"/>
              <a:t>echo $result;</a:t>
            </a:r>
            <a:endParaRPr lang="zh-CN" altLang="zh-CN" sz="1400" dirty="0"/>
          </a:p>
          <a:p>
            <a:r>
              <a:rPr lang="en-US" altLang="zh-CN" sz="1400" dirty="0"/>
              <a:t>?&gt;</a:t>
            </a:r>
            <a:endParaRPr lang="zh-CN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1427416" y="2060848"/>
            <a:ext cx="6951772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function </a:t>
            </a:r>
            <a:r>
              <a:rPr lang="en-US" altLang="zh-CN" sz="1400" dirty="0" err="1"/>
              <a:t>setPoint</a:t>
            </a:r>
            <a:r>
              <a:rPr lang="en-US" altLang="zh-CN" sz="1400" dirty="0"/>
              <a:t>($</a:t>
            </a:r>
            <a:r>
              <a:rPr lang="en-US" altLang="zh-CN" sz="1400" dirty="0" err="1"/>
              <a:t>x,$y</a:t>
            </a:r>
            <a:r>
              <a:rPr lang="en-US" altLang="zh-CN" sz="1400" dirty="0"/>
              <a:t>=0,$z)		//</a:t>
            </a:r>
            <a:r>
              <a:rPr lang="zh-CN" altLang="zh-CN" sz="1400" dirty="0"/>
              <a:t>错误</a:t>
            </a:r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	echo "{".$</a:t>
            </a:r>
            <a:r>
              <a:rPr lang="en-US" altLang="zh-CN" sz="1400" dirty="0" err="1"/>
              <a:t>x.",".$y.",".$z</a:t>
            </a:r>
            <a:r>
              <a:rPr lang="en-US" altLang="zh-CN" sz="1400" dirty="0"/>
              <a:t>."}";;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 err="1"/>
              <a:t>setPoint</a:t>
            </a:r>
            <a:r>
              <a:rPr lang="en-US" altLang="zh-CN" sz="1400" dirty="0"/>
              <a:t> (5,7);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321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172819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除了按值传递参数和按引用传递参数的方式外，一个函数还可以使用预先定义好的默认参数。在未指定参数的情况下，函数使用默认值作为函数的参数；在提供了参数的情况下，函数使用指定的参数。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115616" y="7240898"/>
            <a:ext cx="6243214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&lt;?</a:t>
            </a:r>
            <a:r>
              <a:rPr lang="en-US" altLang="zh-CN" sz="1400" dirty="0" err="1"/>
              <a:t>php</a:t>
            </a:r>
            <a:endParaRPr lang="zh-CN" altLang="zh-CN" sz="1400" dirty="0"/>
          </a:p>
          <a:p>
            <a:r>
              <a:rPr lang="en-US" altLang="zh-CN" sz="1400" dirty="0"/>
              <a:t>$title = '</a:t>
            </a:r>
            <a:r>
              <a:rPr lang="zh-CN" altLang="zh-CN" sz="1400" dirty="0"/>
              <a:t>我在未来等你</a:t>
            </a:r>
            <a:r>
              <a:rPr lang="en-US" altLang="zh-CN" sz="1400" dirty="0"/>
              <a:t>';</a:t>
            </a:r>
            <a:endParaRPr lang="zh-CN" altLang="zh-CN" sz="1400" dirty="0"/>
          </a:p>
          <a:p>
            <a:r>
              <a:rPr lang="en-US" altLang="zh-CN" sz="1400" dirty="0"/>
              <a:t>$website = 'http://www.sanwen8.cn/subject/1331453/';</a:t>
            </a:r>
            <a:endParaRPr lang="zh-CN" altLang="zh-CN" sz="1400" dirty="0"/>
          </a:p>
          <a:p>
            <a:r>
              <a:rPr lang="en-US" altLang="zh-CN" sz="1400" dirty="0"/>
              <a:t>$content = " </a:t>
            </a:r>
            <a:r>
              <a:rPr lang="zh-CN" altLang="zh-CN" sz="1400" dirty="0"/>
              <a:t>未来对于我来说还很远很远，就像你还不认识我的时候你身旁的他，我身旁的她，我们都无法猜到后来我们的他和她却已变成六个人的故事。——题记</a:t>
            </a:r>
            <a:r>
              <a:rPr lang="en-US" altLang="zh-CN" sz="1400" dirty="0"/>
              <a:t>\n</a:t>
            </a:r>
            <a:r>
              <a:rPr lang="zh-CN" altLang="zh-CN" sz="1400" dirty="0"/>
              <a:t>未来它很近也很远，也许是明天，也许是一辈子。</a:t>
            </a:r>
            <a:r>
              <a:rPr lang="en-US" altLang="zh-CN" sz="1400" dirty="0"/>
              <a:t>\n</a:t>
            </a:r>
            <a:r>
              <a:rPr lang="zh-CN" altLang="zh-CN" sz="1400" dirty="0"/>
              <a:t>访问地址：</a:t>
            </a:r>
            <a:r>
              <a:rPr lang="en-US" altLang="zh-CN" sz="1400" dirty="0"/>
              <a:t>$website";</a:t>
            </a:r>
            <a:endParaRPr lang="zh-CN" altLang="zh-CN" sz="1400" dirty="0"/>
          </a:p>
          <a:p>
            <a:r>
              <a:rPr lang="en-US" altLang="zh-CN" sz="1400" dirty="0"/>
              <a:t>$result = &lt;&lt;&lt;ARTICLE</a:t>
            </a:r>
            <a:endParaRPr lang="zh-CN" altLang="zh-CN" sz="1400" dirty="0"/>
          </a:p>
          <a:p>
            <a:r>
              <a:rPr lang="en-US" altLang="zh-CN" sz="1400" dirty="0"/>
              <a:t>&lt;p&gt;$title&lt;/p&gt;</a:t>
            </a:r>
            <a:endParaRPr lang="zh-CN" altLang="zh-CN" sz="1400" dirty="0"/>
          </a:p>
          <a:p>
            <a:r>
              <a:rPr lang="en-US" altLang="zh-CN" sz="1400" dirty="0"/>
              <a:t>&lt;p&gt;$website&lt;/p&gt;</a:t>
            </a:r>
            <a:endParaRPr lang="zh-CN" altLang="zh-CN" sz="1400" dirty="0"/>
          </a:p>
          <a:p>
            <a:r>
              <a:rPr lang="en-US" altLang="zh-CN" sz="1400" dirty="0"/>
              <a:t>&lt;p&gt;$content&lt;/p&gt;</a:t>
            </a:r>
            <a:endParaRPr lang="zh-CN" altLang="zh-CN" sz="1400" dirty="0"/>
          </a:p>
          <a:p>
            <a:r>
              <a:rPr lang="en-US" altLang="zh-CN" sz="1400" dirty="0"/>
              <a:t>ARTICLE;</a:t>
            </a:r>
            <a:endParaRPr lang="zh-CN" altLang="zh-CN" sz="1400" dirty="0"/>
          </a:p>
          <a:p>
            <a:r>
              <a:rPr lang="en-US" altLang="zh-CN" sz="1400" dirty="0"/>
              <a:t>echo $result;</a:t>
            </a:r>
            <a:endParaRPr lang="zh-CN" altLang="zh-CN" sz="1400" dirty="0"/>
          </a:p>
          <a:p>
            <a:r>
              <a:rPr lang="en-US" altLang="zh-CN" sz="1400" dirty="0"/>
              <a:t>?&gt;</a:t>
            </a:r>
            <a:endParaRPr lang="zh-CN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1427416" y="2060848"/>
            <a:ext cx="6951772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function </a:t>
            </a:r>
            <a:r>
              <a:rPr lang="en-US" altLang="zh-CN" sz="1400" dirty="0" err="1"/>
              <a:t>setFontColor</a:t>
            </a:r>
            <a:r>
              <a:rPr lang="en-US" altLang="zh-CN" sz="1400" dirty="0"/>
              <a:t>($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,$color="red")		//</a:t>
            </a:r>
            <a:r>
              <a:rPr lang="zh-CN" altLang="zh-CN" sz="1400" dirty="0"/>
              <a:t>创建带默认值的参数</a:t>
            </a:r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	echo "&lt;font color='".$color."'&gt;".$str."&lt;/font&gt;&lt;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/&gt;";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 err="1"/>
              <a:t>setFontColor</a:t>
            </a:r>
            <a:r>
              <a:rPr lang="en-US" altLang="zh-CN" sz="1400" dirty="0"/>
              <a:t>("</a:t>
            </a:r>
            <a:r>
              <a:rPr lang="zh-CN" altLang="zh-CN" sz="1400" dirty="0"/>
              <a:t>教程</a:t>
            </a:r>
            <a:r>
              <a:rPr lang="en-US" altLang="zh-CN" sz="1400" dirty="0"/>
              <a:t>");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使用参数的默认值</a:t>
            </a:r>
          </a:p>
          <a:p>
            <a:r>
              <a:rPr lang="en-US" altLang="zh-CN" sz="1400" dirty="0" err="1"/>
              <a:t>setFontColor</a:t>
            </a:r>
            <a:r>
              <a:rPr lang="en-US" altLang="zh-CN" sz="1400" dirty="0"/>
              <a:t>("</a:t>
            </a:r>
            <a:r>
              <a:rPr lang="zh-CN" altLang="zh-CN" sz="1400" dirty="0"/>
              <a:t>热门商品</a:t>
            </a:r>
            <a:r>
              <a:rPr lang="en-US" altLang="zh-CN" sz="1400" dirty="0"/>
              <a:t>","black");			//</a:t>
            </a:r>
            <a:r>
              <a:rPr lang="zh-CN" altLang="zh-CN" sz="1400" dirty="0"/>
              <a:t>修改参数的默认值</a:t>
            </a:r>
          </a:p>
        </p:txBody>
      </p:sp>
      <p:sp>
        <p:nvSpPr>
          <p:cNvPr id="6" name="矩形 5"/>
          <p:cNvSpPr/>
          <p:nvPr/>
        </p:nvSpPr>
        <p:spPr>
          <a:xfrm>
            <a:off x="1423438" y="4581128"/>
            <a:ext cx="695177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&lt;font color='red'&gt;</a:t>
            </a:r>
            <a:r>
              <a:rPr lang="zh-CN" altLang="zh-CN" sz="1400" dirty="0"/>
              <a:t>教程</a:t>
            </a:r>
            <a:r>
              <a:rPr lang="en-US" altLang="zh-CN" sz="1400" dirty="0"/>
              <a:t>&lt;/font&gt;&lt;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</a:t>
            </a:r>
            <a:endParaRPr lang="zh-CN" altLang="zh-CN" sz="1400" dirty="0"/>
          </a:p>
          <a:p>
            <a:r>
              <a:rPr lang="en-US" altLang="zh-CN" sz="1400" dirty="0"/>
              <a:t>&lt;font color='black'&gt;</a:t>
            </a:r>
            <a:r>
              <a:rPr lang="zh-CN" altLang="zh-CN" sz="1400" dirty="0"/>
              <a:t>热门商品</a:t>
            </a:r>
            <a:r>
              <a:rPr lang="en-US" altLang="zh-CN" sz="1400" dirty="0"/>
              <a:t>&lt;/font&gt;&lt;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527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280</TotalTime>
  <Words>436</Words>
  <Application>Microsoft Office PowerPoint</Application>
  <PresentationFormat>全屏显示(4:3)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默认值传递参数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65</cp:revision>
  <dcterms:created xsi:type="dcterms:W3CDTF">2017-05-05T05:05:06Z</dcterms:created>
  <dcterms:modified xsi:type="dcterms:W3CDTF">2017-05-16T05:33:11Z</dcterms:modified>
</cp:coreProperties>
</file>