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0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98FC571-715D-4BD6-81BD-9F936DB464B2}">
          <p14:sldIdLst>
            <p14:sldId id="256"/>
            <p14:sldId id="25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28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2017/5/5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E7D108D-6791-4B7B-A9B8-4BF985B87909}" type="datetimeFigureOut">
              <a:rPr lang="zh-CN" altLang="en-US" smtClean="0"/>
              <a:t>2017/5/5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sz="5400" dirty="0" smtClean="0"/>
              <a:t>PHP</a:t>
            </a:r>
            <a:r>
              <a:rPr lang="zh-CN" altLang="en-US" sz="5400" dirty="0"/>
              <a:t>注释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761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>
                <a:effectLst/>
              </a:rPr>
              <a:t>单行注释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219584" y="1700808"/>
            <a:ext cx="7498080" cy="864096"/>
          </a:xfrm>
        </p:spPr>
        <p:txBody>
          <a:bodyPr>
            <a:normAutofit/>
          </a:bodyPr>
          <a:lstStyle/>
          <a:p>
            <a:r>
              <a:rPr lang="zh-CN" altLang="zh-CN" sz="1800" dirty="0"/>
              <a:t>在</a:t>
            </a:r>
            <a:r>
              <a:rPr lang="en-US" altLang="zh-CN" sz="1800" dirty="0"/>
              <a:t>PHP</a:t>
            </a:r>
            <a:r>
              <a:rPr lang="zh-CN" altLang="zh-CN" sz="1800" dirty="0"/>
              <a:t>中单行注释与</a:t>
            </a:r>
            <a:r>
              <a:rPr lang="en-US" altLang="zh-CN" sz="1800" dirty="0"/>
              <a:t>C++</a:t>
            </a:r>
            <a:r>
              <a:rPr lang="zh-CN" altLang="zh-CN" sz="1800" dirty="0"/>
              <a:t>中的单行注释相同，因此也可以称为单行</a:t>
            </a:r>
            <a:r>
              <a:rPr lang="en-US" altLang="zh-CN" sz="1800" dirty="0"/>
              <a:t>C++</a:t>
            </a:r>
            <a:r>
              <a:rPr lang="zh-CN" altLang="zh-CN" sz="1800" dirty="0"/>
              <a:t>注释。即，在行前添加注释符“</a:t>
            </a:r>
            <a:r>
              <a:rPr lang="en-US" altLang="zh-CN" sz="1800" dirty="0"/>
              <a:t>//</a:t>
            </a:r>
            <a:r>
              <a:rPr lang="zh-CN" altLang="zh-CN" sz="1800" dirty="0"/>
              <a:t>”。</a:t>
            </a:r>
            <a:endParaRPr lang="zh-CN" altLang="en-US" sz="1800" dirty="0"/>
          </a:p>
        </p:txBody>
      </p:sp>
      <p:sp>
        <p:nvSpPr>
          <p:cNvPr id="5" name="矩形 4"/>
          <p:cNvSpPr/>
          <p:nvPr/>
        </p:nvSpPr>
        <p:spPr>
          <a:xfrm>
            <a:off x="1475656" y="2780928"/>
            <a:ext cx="6243214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&lt;?</a:t>
            </a:r>
            <a:r>
              <a:rPr lang="en-US" altLang="zh-CN" dirty="0" err="1"/>
              <a:t>php</a:t>
            </a:r>
            <a:endParaRPr lang="zh-CN" altLang="zh-CN" dirty="0"/>
          </a:p>
          <a:p>
            <a:r>
              <a:rPr lang="en-US" altLang="zh-CN" dirty="0"/>
              <a:t>	//</a:t>
            </a:r>
            <a:r>
              <a:rPr lang="zh-CN" altLang="zh-CN" dirty="0"/>
              <a:t>这是</a:t>
            </a:r>
            <a:r>
              <a:rPr lang="en-US" altLang="zh-CN" dirty="0"/>
              <a:t>PHP</a:t>
            </a:r>
            <a:r>
              <a:rPr lang="zh-CN" altLang="zh-CN" dirty="0"/>
              <a:t>的单行注释</a:t>
            </a:r>
          </a:p>
          <a:p>
            <a:r>
              <a:rPr lang="en-US" altLang="zh-CN" dirty="0"/>
              <a:t>	echo "</a:t>
            </a:r>
            <a:r>
              <a:rPr lang="zh-CN" altLang="zh-CN" dirty="0"/>
              <a:t>这是一行</a:t>
            </a:r>
            <a:r>
              <a:rPr lang="en-US" altLang="zh-CN" dirty="0"/>
              <a:t>PHP</a:t>
            </a:r>
            <a:r>
              <a:rPr lang="zh-CN" altLang="zh-CN" dirty="0"/>
              <a:t>脚本。</a:t>
            </a:r>
            <a:r>
              <a:rPr lang="en-US" altLang="zh-CN" dirty="0"/>
              <a:t>";</a:t>
            </a:r>
            <a:endParaRPr lang="zh-CN" altLang="zh-CN" dirty="0"/>
          </a:p>
          <a:p>
            <a:r>
              <a:rPr lang="en-US" altLang="zh-CN" dirty="0"/>
              <a:t>	echo "</a:t>
            </a:r>
            <a:r>
              <a:rPr lang="zh-CN" altLang="zh-CN" dirty="0"/>
              <a:t>今天天气不错哦。</a:t>
            </a:r>
            <a:r>
              <a:rPr lang="en-US" altLang="zh-CN" dirty="0"/>
              <a:t>"; </a:t>
            </a:r>
            <a:endParaRPr lang="zh-CN" altLang="zh-CN" dirty="0"/>
          </a:p>
          <a:p>
            <a:r>
              <a:rPr lang="en-US" altLang="zh-CN" dirty="0"/>
              <a:t>?&gt;</a:t>
            </a: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219584" y="4365104"/>
            <a:ext cx="7498080" cy="172819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zh-CN" sz="1800" dirty="0"/>
              <a:t>除了注释符“</a:t>
            </a:r>
            <a:r>
              <a:rPr lang="en-US" altLang="zh-CN" sz="1800" dirty="0"/>
              <a:t>//</a:t>
            </a:r>
            <a:r>
              <a:rPr lang="zh-CN" altLang="zh-CN" sz="1800" dirty="0"/>
              <a:t>”，</a:t>
            </a:r>
            <a:r>
              <a:rPr lang="en-US" altLang="zh-CN" sz="1800" dirty="0"/>
              <a:t>PHP</a:t>
            </a:r>
            <a:r>
              <a:rPr lang="zh-CN" altLang="zh-CN" sz="1800" dirty="0"/>
              <a:t>还可以使用符“</a:t>
            </a:r>
            <a:r>
              <a:rPr lang="en-US" altLang="zh-CN" sz="1800" dirty="0"/>
              <a:t>#</a:t>
            </a:r>
            <a:r>
              <a:rPr lang="zh-CN" altLang="zh-CN" sz="1800" dirty="0"/>
              <a:t>”符号来注释一行。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99639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多行注释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219584" y="1700808"/>
            <a:ext cx="7498080" cy="57606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1800" dirty="0"/>
              <a:t>PHP</a:t>
            </a:r>
            <a:r>
              <a:rPr lang="zh-CN" altLang="zh-CN" sz="1800" dirty="0"/>
              <a:t>的多行注释，它包含注释的开始和结束标记，被注释的内容以“</a:t>
            </a:r>
            <a:r>
              <a:rPr lang="en-US" altLang="zh-CN" sz="1800" b="1" dirty="0"/>
              <a:t>/*</a:t>
            </a:r>
            <a:r>
              <a:rPr lang="zh-CN" altLang="zh-CN" sz="1800" dirty="0"/>
              <a:t>”标记开始，以“</a:t>
            </a:r>
            <a:r>
              <a:rPr lang="en-US" altLang="zh-CN" sz="1800" b="1" dirty="0"/>
              <a:t>*/</a:t>
            </a:r>
            <a:r>
              <a:rPr lang="zh-CN" altLang="zh-CN" sz="1800" dirty="0"/>
              <a:t>”结束。</a:t>
            </a:r>
            <a:endParaRPr lang="zh-CN" altLang="en-US" sz="1800" dirty="0"/>
          </a:p>
        </p:txBody>
      </p:sp>
      <p:sp>
        <p:nvSpPr>
          <p:cNvPr id="5" name="矩形 4"/>
          <p:cNvSpPr/>
          <p:nvPr/>
        </p:nvSpPr>
        <p:spPr>
          <a:xfrm>
            <a:off x="1455728" y="2420888"/>
            <a:ext cx="6243214" cy="258532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&lt;?</a:t>
            </a:r>
            <a:r>
              <a:rPr lang="en-US" altLang="zh-CN" dirty="0" err="1"/>
              <a:t>php</a:t>
            </a:r>
            <a:endParaRPr lang="zh-CN" altLang="zh-CN" dirty="0"/>
          </a:p>
          <a:p>
            <a:r>
              <a:rPr lang="en-US" altLang="zh-CN" dirty="0"/>
              <a:t>	/* 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zh-CN" altLang="zh-CN" dirty="0"/>
              <a:t>多行注释</a:t>
            </a:r>
          </a:p>
          <a:p>
            <a:r>
              <a:rPr lang="en-US" altLang="zh-CN" dirty="0"/>
              <a:t>	</a:t>
            </a:r>
            <a:r>
              <a:rPr lang="zh-CN" altLang="zh-CN" dirty="0"/>
              <a:t>创建时间：</a:t>
            </a:r>
            <a:r>
              <a:rPr lang="en-US" altLang="zh-CN" dirty="0"/>
              <a:t>2016-06-19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zh-CN" altLang="zh-CN" dirty="0"/>
              <a:t>版本：</a:t>
            </a:r>
            <a:r>
              <a:rPr lang="en-US" altLang="zh-CN" dirty="0"/>
              <a:t>0.1.45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zh-CN" altLang="zh-CN" dirty="0"/>
              <a:t>功能：数据库的实体类</a:t>
            </a:r>
          </a:p>
          <a:p>
            <a:r>
              <a:rPr lang="en-US" altLang="zh-CN" dirty="0"/>
              <a:t>	*/</a:t>
            </a:r>
            <a:endParaRPr lang="zh-CN" altLang="zh-CN" dirty="0"/>
          </a:p>
          <a:p>
            <a:r>
              <a:rPr lang="en-US" altLang="zh-CN" dirty="0"/>
              <a:t>	echo "</a:t>
            </a:r>
            <a:r>
              <a:rPr lang="zh-CN" altLang="zh-CN" dirty="0"/>
              <a:t>实体类</a:t>
            </a:r>
            <a:r>
              <a:rPr lang="en-US" altLang="zh-CN" dirty="0"/>
              <a:t>";</a:t>
            </a:r>
            <a:endParaRPr lang="zh-CN" altLang="zh-CN" dirty="0"/>
          </a:p>
          <a:p>
            <a:r>
              <a:rPr lang="en-US" altLang="zh-CN" dirty="0"/>
              <a:t>?&gt;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821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148</TotalTime>
  <Words>97</Words>
  <Application>Microsoft Office PowerPoint</Application>
  <PresentationFormat>全屏显示(4:3)</PresentationFormat>
  <Paragraphs>20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夏至</vt:lpstr>
      <vt:lpstr>PHP注释</vt:lpstr>
      <vt:lpstr>单行注释</vt:lpstr>
      <vt:lpstr>多行注释</vt:lpstr>
    </vt:vector>
  </TitlesOfParts>
  <Company>tangguo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zhht</dc:creator>
  <cp:lastModifiedBy>zhht</cp:lastModifiedBy>
  <cp:revision>24</cp:revision>
  <dcterms:created xsi:type="dcterms:W3CDTF">2017-05-05T05:05:06Z</dcterms:created>
  <dcterms:modified xsi:type="dcterms:W3CDTF">2017-05-05T07:33:57Z</dcterms:modified>
</cp:coreProperties>
</file>