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 smtClean="0"/>
              <a:t>PHP</a:t>
            </a:r>
            <a:r>
              <a:rPr lang="zh-CN" altLang="en-US" sz="5400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PHP</a:t>
            </a:r>
            <a:r>
              <a:rPr lang="zh-CN" altLang="en-US" sz="1800" dirty="0" smtClean="0"/>
              <a:t>全称</a:t>
            </a:r>
            <a:r>
              <a:rPr lang="zh-CN" altLang="en-US" sz="1800" dirty="0"/>
              <a:t>是</a:t>
            </a:r>
            <a:r>
              <a:rPr lang="en-US" altLang="zh-CN" sz="1800" dirty="0"/>
              <a:t>Hypertext Preprocessor</a:t>
            </a:r>
            <a:r>
              <a:rPr lang="zh-CN" altLang="en-US" sz="1800" dirty="0"/>
              <a:t>（超文本预处理器），它是一种服务器端、跨平台、面向对象、</a:t>
            </a:r>
            <a:r>
              <a:rPr lang="en-US" altLang="zh-CN" sz="1800" dirty="0"/>
              <a:t>HTML</a:t>
            </a:r>
            <a:r>
              <a:rPr lang="zh-CN" altLang="en-US" sz="1800" dirty="0"/>
              <a:t>嵌入式的脚本语言。其独特的语法混合了</a:t>
            </a:r>
            <a:r>
              <a:rPr lang="en-US" altLang="zh-CN" sz="1800" dirty="0"/>
              <a:t>C</a:t>
            </a:r>
            <a:r>
              <a:rPr lang="zh-CN" altLang="en-US" sz="1800" dirty="0"/>
              <a:t>语言、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语言和</a:t>
            </a:r>
            <a:r>
              <a:rPr lang="en-US" altLang="zh-CN" sz="1800" dirty="0"/>
              <a:t>Perl</a:t>
            </a:r>
            <a:r>
              <a:rPr lang="zh-CN" altLang="en-US" sz="1800" dirty="0"/>
              <a:t>语言的特点，是一种被广泛应用的开源式的多用途脚本语言，尤其适合</a:t>
            </a:r>
            <a:r>
              <a:rPr lang="en-US" altLang="zh-CN" sz="1800" dirty="0"/>
              <a:t>Web</a:t>
            </a:r>
            <a:r>
              <a:rPr lang="zh-CN" altLang="en-US" sz="1800" dirty="0"/>
              <a:t>开发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PHP</a:t>
            </a:r>
            <a:r>
              <a:rPr lang="zh-CN" altLang="en-US" sz="1800" dirty="0" smtClean="0"/>
              <a:t>重要版本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PHP 4</a:t>
            </a:r>
          </a:p>
          <a:p>
            <a:pPr lvl="1"/>
            <a:r>
              <a:rPr lang="en-US" altLang="zh-CN" sz="1400" dirty="0" smtClean="0"/>
              <a:t>PHP 5</a:t>
            </a:r>
          </a:p>
          <a:p>
            <a:pPr lvl="1"/>
            <a:r>
              <a:rPr lang="en-US" altLang="zh-CN" sz="1400" dirty="0" smtClean="0"/>
              <a:t>PHP 7</a:t>
            </a:r>
            <a:endParaRPr lang="en-US" altLang="zh-CN" sz="14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2381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开发语言的特点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zh-CN" sz="1800" dirty="0"/>
              <a:t>速度快</a:t>
            </a:r>
          </a:p>
          <a:p>
            <a:pPr lvl="1" latinLnBrk="1"/>
            <a:r>
              <a:rPr lang="en-US" altLang="zh-CN" sz="1400" dirty="0"/>
              <a:t>PHP</a:t>
            </a:r>
            <a:r>
              <a:rPr lang="zh-CN" altLang="zh-CN" sz="1400" dirty="0"/>
              <a:t>是一种强大的</a:t>
            </a:r>
            <a:r>
              <a:rPr lang="en-US" altLang="zh-CN" sz="1400" dirty="0"/>
              <a:t>CGI</a:t>
            </a:r>
            <a:r>
              <a:rPr lang="zh-CN" altLang="zh-CN" sz="1400" dirty="0"/>
              <a:t>脚本语言，语法混合了</a:t>
            </a:r>
            <a:r>
              <a:rPr lang="en-US" altLang="zh-CN" sz="1400" dirty="0"/>
              <a:t>C</a:t>
            </a:r>
            <a:r>
              <a:rPr lang="zh-CN" altLang="zh-CN" sz="1400" dirty="0"/>
              <a:t>、</a:t>
            </a:r>
            <a:r>
              <a:rPr lang="en-US" altLang="zh-CN" sz="1400" dirty="0"/>
              <a:t>Java</a:t>
            </a:r>
            <a:r>
              <a:rPr lang="zh-CN" altLang="zh-CN" sz="1400" dirty="0"/>
              <a:t>、</a:t>
            </a:r>
            <a:r>
              <a:rPr lang="en-US" altLang="zh-CN" sz="1400" dirty="0"/>
              <a:t>Perl</a:t>
            </a:r>
            <a:r>
              <a:rPr lang="zh-CN" altLang="zh-CN" sz="1400" dirty="0"/>
              <a:t>和</a:t>
            </a:r>
            <a:r>
              <a:rPr lang="en-US" altLang="zh-CN" sz="1400" dirty="0"/>
              <a:t>PHP</a:t>
            </a:r>
            <a:r>
              <a:rPr lang="zh-CN" altLang="zh-CN" sz="1400" dirty="0"/>
              <a:t>式的新语法，执行网页速度比</a:t>
            </a:r>
            <a:r>
              <a:rPr lang="en-US" altLang="zh-CN" sz="1400" dirty="0"/>
              <a:t>CGI</a:t>
            </a:r>
            <a:r>
              <a:rPr lang="zh-CN" altLang="zh-CN" sz="1400" dirty="0"/>
              <a:t>、</a:t>
            </a:r>
            <a:r>
              <a:rPr lang="en-US" altLang="zh-CN" sz="1400" dirty="0"/>
              <a:t>Perl</a:t>
            </a:r>
            <a:r>
              <a:rPr lang="zh-CN" altLang="zh-CN" sz="1400" dirty="0"/>
              <a:t>和</a:t>
            </a:r>
            <a:r>
              <a:rPr lang="en-US" altLang="zh-CN" sz="1400" dirty="0"/>
              <a:t>ASP</a:t>
            </a:r>
            <a:r>
              <a:rPr lang="zh-CN" altLang="zh-CN" sz="1400" dirty="0"/>
              <a:t>更快，而且内嵌</a:t>
            </a:r>
            <a:r>
              <a:rPr lang="en-US" altLang="zh-CN" sz="1400" dirty="0" err="1"/>
              <a:t>Zend</a:t>
            </a:r>
            <a:r>
              <a:rPr lang="zh-CN" altLang="zh-CN" sz="1400" dirty="0"/>
              <a:t>加速引擎，性能稳定快速。这是它的第一个突出的特点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lvl="1" latinLnBrk="1"/>
            <a:endParaRPr lang="zh-CN" altLang="zh-CN" sz="1400" dirty="0"/>
          </a:p>
          <a:p>
            <a:pPr lvl="0"/>
            <a:r>
              <a:rPr lang="zh-CN" altLang="zh-CN" sz="1800" dirty="0"/>
              <a:t>支持面向对象</a:t>
            </a:r>
          </a:p>
          <a:p>
            <a:pPr lvl="1" latinLnBrk="1"/>
            <a:r>
              <a:rPr lang="zh-CN" altLang="zh-CN" sz="1400" dirty="0"/>
              <a:t>面向对象编程（</a:t>
            </a:r>
            <a:r>
              <a:rPr lang="en-US" altLang="zh-CN" sz="1400" dirty="0"/>
              <a:t>OOP</a:t>
            </a:r>
            <a:r>
              <a:rPr lang="zh-CN" altLang="zh-CN" sz="1400" dirty="0"/>
              <a:t>）是当前的软件开发趋势，</a:t>
            </a:r>
            <a:r>
              <a:rPr lang="en-US" altLang="zh-CN" sz="1400" dirty="0"/>
              <a:t>PHP</a:t>
            </a:r>
            <a:r>
              <a:rPr lang="zh-CN" altLang="zh-CN" sz="1400" dirty="0"/>
              <a:t>对</a:t>
            </a:r>
            <a:r>
              <a:rPr lang="en-US" altLang="zh-CN" sz="1400" dirty="0"/>
              <a:t>OOP</a:t>
            </a:r>
            <a:r>
              <a:rPr lang="zh-CN" altLang="zh-CN" sz="1400" dirty="0"/>
              <a:t>提供了良好的支持。可以使用</a:t>
            </a:r>
            <a:r>
              <a:rPr lang="en-US" altLang="zh-CN" sz="1400" dirty="0"/>
              <a:t>OOP</a:t>
            </a:r>
            <a:r>
              <a:rPr lang="zh-CN" altLang="zh-CN" sz="1400" dirty="0"/>
              <a:t>的思想来进行</a:t>
            </a:r>
            <a:r>
              <a:rPr lang="en-US" altLang="zh-CN" sz="1400" dirty="0"/>
              <a:t>PHP</a:t>
            </a:r>
            <a:r>
              <a:rPr lang="zh-CN" altLang="zh-CN" sz="1400" dirty="0"/>
              <a:t>的高级编程，对于提高</a:t>
            </a:r>
            <a:r>
              <a:rPr lang="en-US" altLang="zh-CN" sz="1400" dirty="0"/>
              <a:t>PHP</a:t>
            </a:r>
            <a:r>
              <a:rPr lang="zh-CN" altLang="zh-CN" sz="1400" dirty="0"/>
              <a:t>编程能力和规划好</a:t>
            </a:r>
            <a:r>
              <a:rPr lang="en-US" altLang="zh-CN" sz="1400" dirty="0"/>
              <a:t>Web</a:t>
            </a:r>
            <a:r>
              <a:rPr lang="zh-CN" altLang="zh-CN" sz="1400" dirty="0"/>
              <a:t>开发构架都非常有意义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lvl="1" latinLnBrk="1"/>
            <a:endParaRPr lang="zh-CN" altLang="zh-CN" sz="1400" dirty="0"/>
          </a:p>
          <a:p>
            <a:pPr lvl="0"/>
            <a:r>
              <a:rPr lang="zh-CN" altLang="zh-CN" sz="1800" dirty="0"/>
              <a:t>实用性</a:t>
            </a:r>
          </a:p>
          <a:p>
            <a:pPr lvl="1"/>
            <a:r>
              <a:rPr lang="zh-CN" altLang="zh-CN" sz="1400" dirty="0"/>
              <a:t>由于</a:t>
            </a:r>
            <a:r>
              <a:rPr lang="en-US" altLang="zh-CN" sz="1400" dirty="0"/>
              <a:t>PHP</a:t>
            </a:r>
            <a:r>
              <a:rPr lang="zh-CN" altLang="zh-CN" sz="1400" dirty="0"/>
              <a:t>是一种面向对象的、完全跨平台的新型</a:t>
            </a:r>
            <a:r>
              <a:rPr lang="en-US" altLang="zh-CN" sz="1400" dirty="0"/>
              <a:t>Web</a:t>
            </a:r>
            <a:r>
              <a:rPr lang="zh-CN" altLang="zh-CN" sz="1400" dirty="0"/>
              <a:t>开发语言，所以无论从开发者角度考虑还是从经济角度考虑，都是非常实用的。</a:t>
            </a:r>
            <a:r>
              <a:rPr lang="en-US" altLang="zh-CN" sz="1400" dirty="0"/>
              <a:t>PHP</a:t>
            </a:r>
            <a:r>
              <a:rPr lang="zh-CN" altLang="zh-CN" sz="1400" dirty="0"/>
              <a:t>语法结构简单，易于入门，很多功能只需一个函数就可以实现，并且很多机构都相继推出了用于开发</a:t>
            </a:r>
            <a:r>
              <a:rPr lang="en-US" altLang="zh-CN" sz="1400" dirty="0"/>
              <a:t>PHP</a:t>
            </a:r>
            <a:r>
              <a:rPr lang="zh-CN" altLang="zh-CN" sz="1400" dirty="0"/>
              <a:t>的</a:t>
            </a:r>
            <a:r>
              <a:rPr lang="en-US" altLang="zh-CN" sz="1400" dirty="0"/>
              <a:t>IDE</a:t>
            </a:r>
            <a:r>
              <a:rPr lang="zh-CN" altLang="zh-CN" sz="1400" dirty="0"/>
              <a:t>工具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0"/>
            <a:r>
              <a:rPr lang="zh-CN" altLang="zh-CN" sz="1800" dirty="0"/>
              <a:t>模板化</a:t>
            </a:r>
          </a:p>
          <a:p>
            <a:pPr lvl="1" latinLnBrk="1"/>
            <a:r>
              <a:rPr lang="zh-CN" altLang="zh-CN" sz="1400" dirty="0"/>
              <a:t>实现程序逻辑与用户界面的分离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lvl="1" latinLnBrk="1"/>
            <a:endParaRPr lang="zh-CN" altLang="zh-CN" sz="1400" dirty="0"/>
          </a:p>
          <a:p>
            <a:pPr lvl="0"/>
            <a:r>
              <a:rPr lang="zh-CN" altLang="zh-CN" sz="1800" dirty="0"/>
              <a:t>应用范围广</a:t>
            </a:r>
          </a:p>
          <a:p>
            <a:pPr lvl="1"/>
            <a:r>
              <a:rPr lang="zh-CN" altLang="zh-CN" sz="1400" dirty="0"/>
              <a:t>目前在互联网有很多网站的开发都是通过</a:t>
            </a:r>
            <a:r>
              <a:rPr lang="en-US" altLang="zh-CN" sz="1400" dirty="0"/>
              <a:t>PHP</a:t>
            </a:r>
            <a:r>
              <a:rPr lang="zh-CN" altLang="zh-CN" sz="1400" dirty="0"/>
              <a:t>语言来完成的。例如，搜狐、网易和百度等，在这些知名网站的开发中都应用到了</a:t>
            </a:r>
            <a:r>
              <a:rPr lang="en-US" altLang="zh-CN" sz="1400" dirty="0"/>
              <a:t>PHP</a:t>
            </a:r>
            <a:r>
              <a:rPr lang="zh-CN" altLang="zh-CN" sz="1400" dirty="0"/>
              <a:t>语言。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9322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3264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/>
              <a:t>强大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800" dirty="0"/>
              <a:t>PHP</a:t>
            </a:r>
            <a:r>
              <a:rPr lang="zh-CN" altLang="en-US" sz="1800" dirty="0"/>
              <a:t>在</a:t>
            </a:r>
            <a:r>
              <a:rPr lang="en-US" altLang="zh-CN" sz="1800" dirty="0"/>
              <a:t>Web</a:t>
            </a:r>
            <a:r>
              <a:rPr lang="zh-CN" altLang="en-US" sz="1800" dirty="0"/>
              <a:t>项目开发过程中具有极其强大的功能，而且实现相对简单，主要表现在如下几点</a:t>
            </a:r>
            <a:r>
              <a:rPr lang="zh-CN" altLang="en-US" sz="1800" dirty="0" smtClean="0"/>
              <a:t>：</a:t>
            </a:r>
          </a:p>
          <a:p>
            <a:pPr lvl="2">
              <a:buFont typeface="Wingdings" pitchFamily="2" charset="2"/>
              <a:buChar char="n"/>
            </a:pPr>
            <a:r>
              <a:rPr lang="zh-CN" altLang="en-US" sz="1100" dirty="0" smtClean="0"/>
              <a:t>可操纵多种主流与非主流的数据库，例如：</a:t>
            </a:r>
            <a:r>
              <a:rPr lang="en-US" altLang="zh-CN" sz="1100" dirty="0" err="1" smtClean="0"/>
              <a:t>MySQL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Access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SQL Server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Oracle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DB2</a:t>
            </a:r>
            <a:r>
              <a:rPr lang="zh-CN" altLang="en-US" sz="1100" dirty="0" smtClean="0"/>
              <a:t>等，其中，</a:t>
            </a:r>
            <a:r>
              <a:rPr lang="en-US" altLang="zh-CN" sz="1100" dirty="0" smtClean="0"/>
              <a:t>PHP</a:t>
            </a:r>
            <a:r>
              <a:rPr lang="zh-CN" altLang="en-US" sz="1100" dirty="0" smtClean="0"/>
              <a:t>与</a:t>
            </a:r>
            <a:r>
              <a:rPr lang="en-US" altLang="zh-CN" sz="1100" dirty="0" err="1" smtClean="0"/>
              <a:t>MySQL</a:t>
            </a:r>
            <a:r>
              <a:rPr lang="zh-CN" altLang="en-US" sz="1100" dirty="0" smtClean="0"/>
              <a:t>是现在绝佳的组合，可以跨平台运行。</a:t>
            </a:r>
          </a:p>
          <a:p>
            <a:pPr lvl="2">
              <a:buFont typeface="Wingdings" pitchFamily="2" charset="2"/>
              <a:buChar char="n"/>
            </a:pPr>
            <a:r>
              <a:rPr lang="zh-CN" altLang="en-US" sz="1100" dirty="0" smtClean="0"/>
              <a:t>可</a:t>
            </a:r>
            <a:r>
              <a:rPr lang="zh-CN" altLang="en-US" sz="1100" dirty="0"/>
              <a:t>与轻量级目录访问协议进行信息交换。</a:t>
            </a:r>
          </a:p>
          <a:p>
            <a:pPr lvl="2">
              <a:buFont typeface="Wingdings" pitchFamily="2" charset="2"/>
              <a:buChar char="n"/>
            </a:pPr>
            <a:r>
              <a:rPr lang="zh-CN" altLang="en-US" sz="1100" dirty="0" smtClean="0"/>
              <a:t>可</a:t>
            </a:r>
            <a:r>
              <a:rPr lang="zh-CN" altLang="en-US" sz="1100" dirty="0"/>
              <a:t>与多种协议进行通信，包括</a:t>
            </a:r>
            <a:r>
              <a:rPr lang="en-US" altLang="zh-CN" sz="1100" dirty="0"/>
              <a:t>IMAP</a:t>
            </a:r>
            <a:r>
              <a:rPr lang="zh-CN" altLang="en-US" sz="1100" dirty="0"/>
              <a:t>、</a:t>
            </a:r>
            <a:r>
              <a:rPr lang="en-US" altLang="zh-CN" sz="1100" dirty="0"/>
              <a:t>POP3</a:t>
            </a:r>
            <a:r>
              <a:rPr lang="zh-CN" altLang="en-US" sz="1100" dirty="0"/>
              <a:t>、</a:t>
            </a:r>
            <a:r>
              <a:rPr lang="en-US" altLang="zh-CN" sz="1100" dirty="0"/>
              <a:t>SMTP</a:t>
            </a:r>
            <a:r>
              <a:rPr lang="zh-CN" altLang="en-US" sz="1100" dirty="0"/>
              <a:t>、</a:t>
            </a:r>
            <a:r>
              <a:rPr lang="en-US" altLang="zh-CN" sz="1100" dirty="0"/>
              <a:t>SOAP</a:t>
            </a:r>
            <a:r>
              <a:rPr lang="zh-CN" altLang="en-US" sz="1100" dirty="0"/>
              <a:t>和</a:t>
            </a:r>
            <a:r>
              <a:rPr lang="en-US" altLang="zh-CN" sz="1100" dirty="0"/>
              <a:t>DNS</a:t>
            </a:r>
            <a:r>
              <a:rPr lang="zh-CN" altLang="en-US" sz="1100" dirty="0"/>
              <a:t>等。</a:t>
            </a:r>
          </a:p>
          <a:p>
            <a:pPr lvl="2">
              <a:buFont typeface="Wingdings" pitchFamily="2" charset="2"/>
              <a:buChar char="n"/>
            </a:pPr>
            <a:r>
              <a:rPr lang="zh-CN" altLang="en-US" sz="1100" dirty="0" smtClean="0"/>
              <a:t>使用</a:t>
            </a:r>
            <a:r>
              <a:rPr lang="zh-CN" altLang="en-US" sz="1100" dirty="0"/>
              <a:t>基于</a:t>
            </a:r>
            <a:r>
              <a:rPr lang="en-US" altLang="zh-CN" sz="1100" dirty="0"/>
              <a:t>POSIX</a:t>
            </a:r>
            <a:r>
              <a:rPr lang="zh-CN" altLang="en-US" sz="1100" dirty="0"/>
              <a:t>和</a:t>
            </a:r>
            <a:r>
              <a:rPr lang="en-US" altLang="zh-CN" sz="1100" dirty="0"/>
              <a:t>Perl</a:t>
            </a:r>
            <a:r>
              <a:rPr lang="zh-CN" altLang="en-US" sz="1100" dirty="0"/>
              <a:t>的正则表达式库解析复杂字符串。</a:t>
            </a:r>
          </a:p>
          <a:p>
            <a:pPr lvl="2">
              <a:buFont typeface="Wingdings" pitchFamily="2" charset="2"/>
              <a:buChar char="n"/>
            </a:pPr>
            <a:r>
              <a:rPr lang="zh-CN" altLang="en-US" sz="1100" dirty="0" smtClean="0"/>
              <a:t>可以</a:t>
            </a:r>
            <a:r>
              <a:rPr lang="zh-CN" altLang="en-US" sz="1100" dirty="0"/>
              <a:t>实现对</a:t>
            </a:r>
            <a:r>
              <a:rPr lang="en-US" altLang="zh-CN" sz="1100" dirty="0"/>
              <a:t>XML</a:t>
            </a:r>
            <a:r>
              <a:rPr lang="zh-CN" altLang="en-US" sz="1100" dirty="0"/>
              <a:t>文档的有效管理及创建和调用</a:t>
            </a:r>
            <a:r>
              <a:rPr lang="en-US" altLang="zh-CN" sz="1100" dirty="0"/>
              <a:t>Web</a:t>
            </a:r>
            <a:r>
              <a:rPr lang="zh-CN" altLang="en-US" sz="1100" dirty="0"/>
              <a:t>服务等操作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 lvl="2"/>
            <a:endParaRPr lang="en-US" altLang="zh-CN" sz="1100" dirty="0"/>
          </a:p>
          <a:p>
            <a:pPr lvl="0"/>
            <a:r>
              <a:rPr lang="zh-CN" altLang="zh-CN" sz="2000" dirty="0"/>
              <a:t>可选择性</a:t>
            </a:r>
          </a:p>
          <a:p>
            <a:pPr lvl="1" latinLnBrk="1"/>
            <a:r>
              <a:rPr lang="en-US" altLang="zh-CN" sz="1600" dirty="0"/>
              <a:t>PHP</a:t>
            </a:r>
            <a:r>
              <a:rPr lang="zh-CN" altLang="zh-CN" sz="1600" dirty="0"/>
              <a:t>可以采用面向过程和面向对象两种开发模式，并向下兼容，开发人员可以从所开发网站的规模和日后维护等多角度考虑，选择所开发网站应采取的模式。</a:t>
            </a:r>
          </a:p>
          <a:p>
            <a:pPr lvl="1"/>
            <a:r>
              <a:rPr lang="en-US" altLang="zh-CN" sz="1600" dirty="0"/>
              <a:t>PHP</a:t>
            </a:r>
            <a:r>
              <a:rPr lang="zh-CN" altLang="zh-CN" sz="1600" dirty="0"/>
              <a:t>进行</a:t>
            </a:r>
            <a:r>
              <a:rPr lang="en-US" altLang="zh-CN" sz="1600" dirty="0"/>
              <a:t>Web</a:t>
            </a:r>
            <a:r>
              <a:rPr lang="zh-CN" altLang="zh-CN" sz="1600" dirty="0"/>
              <a:t>开发的过程中使用最多的是</a:t>
            </a:r>
            <a:r>
              <a:rPr lang="en-US" altLang="zh-CN" sz="1600" dirty="0"/>
              <a:t>MySQL</a:t>
            </a:r>
            <a:r>
              <a:rPr lang="zh-CN" altLang="zh-CN" sz="1600" dirty="0"/>
              <a:t>数据库。</a:t>
            </a:r>
            <a:r>
              <a:rPr lang="en-US" altLang="zh-CN" sz="1600" dirty="0"/>
              <a:t>PHP 5.0</a:t>
            </a:r>
            <a:r>
              <a:rPr lang="zh-CN" altLang="zh-CN" sz="1600" dirty="0"/>
              <a:t>以上版本中不仅提供了早期</a:t>
            </a:r>
            <a:r>
              <a:rPr lang="en-US" altLang="zh-CN" sz="1600" dirty="0"/>
              <a:t>MySQL</a:t>
            </a:r>
            <a:r>
              <a:rPr lang="zh-CN" altLang="zh-CN" sz="1600" dirty="0"/>
              <a:t>数据库操纵函数，而且提供了</a:t>
            </a:r>
            <a:r>
              <a:rPr lang="en-US" altLang="zh-CN" sz="1600" dirty="0" err="1"/>
              <a:t>MySQLi</a:t>
            </a:r>
            <a:r>
              <a:rPr lang="zh-CN" altLang="zh-CN" sz="1600" dirty="0"/>
              <a:t>扩展技术对</a:t>
            </a:r>
            <a:r>
              <a:rPr lang="en-US" altLang="zh-CN" sz="1600" dirty="0"/>
              <a:t>MySQL</a:t>
            </a:r>
            <a:r>
              <a:rPr lang="zh-CN" altLang="zh-CN" sz="1600" dirty="0"/>
              <a:t>数据库的操纵，这样开发人员可以从稳定性和执行效率等方面考虑操纵</a:t>
            </a:r>
            <a:r>
              <a:rPr lang="en-US" altLang="zh-CN" sz="1600" dirty="0"/>
              <a:t>MySQL</a:t>
            </a:r>
            <a:r>
              <a:rPr lang="zh-CN" altLang="zh-CN" sz="1600" dirty="0"/>
              <a:t>数据库的方式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0"/>
            <a:r>
              <a:rPr lang="zh-CN" altLang="zh-CN" sz="2000" dirty="0"/>
              <a:t>成本低</a:t>
            </a:r>
          </a:p>
          <a:p>
            <a:pPr lvl="1"/>
            <a:r>
              <a:rPr lang="en-US" altLang="zh-CN" sz="1600" dirty="0"/>
              <a:t>PHP</a:t>
            </a:r>
            <a:r>
              <a:rPr lang="zh-CN" altLang="zh-CN" sz="1600" dirty="0"/>
              <a:t>具有很好的开放性和可扩展性，属于自由软件，其源代码完全公开，任何程序员为</a:t>
            </a:r>
            <a:r>
              <a:rPr lang="en-US" altLang="zh-CN" sz="1600" dirty="0"/>
              <a:t>PHP</a:t>
            </a:r>
            <a:r>
              <a:rPr lang="zh-CN" altLang="zh-CN" sz="1600" dirty="0"/>
              <a:t>扩展附加功能都非常容易。在很多网站上都可以下载到最新版本的</a:t>
            </a:r>
            <a:r>
              <a:rPr lang="en-US" altLang="zh-CN" sz="1600" dirty="0"/>
              <a:t>PHP</a:t>
            </a:r>
            <a:r>
              <a:rPr lang="zh-CN" altLang="zh-CN" sz="1600" dirty="0"/>
              <a:t>。目前，</a:t>
            </a:r>
            <a:r>
              <a:rPr lang="en-US" altLang="zh-CN" sz="1600" dirty="0"/>
              <a:t>PHP</a:t>
            </a:r>
            <a:r>
              <a:rPr lang="zh-CN" altLang="zh-CN" sz="1600" dirty="0"/>
              <a:t>主要是基于</a:t>
            </a:r>
            <a:r>
              <a:rPr lang="en-US" altLang="zh-CN" sz="1600" dirty="0"/>
              <a:t>Web</a:t>
            </a:r>
            <a:r>
              <a:rPr lang="zh-CN" altLang="zh-CN" sz="1600" dirty="0"/>
              <a:t>服务器运行的，支持</a:t>
            </a:r>
            <a:r>
              <a:rPr lang="en-US" altLang="zh-CN" sz="1600" dirty="0"/>
              <a:t>PHP</a:t>
            </a:r>
            <a:r>
              <a:rPr lang="zh-CN" altLang="zh-CN" sz="1600" dirty="0"/>
              <a:t>脚本运行的服务器有多种，其中最有代表性的为</a:t>
            </a:r>
            <a:r>
              <a:rPr lang="en-US" altLang="zh-CN" sz="1600" dirty="0"/>
              <a:t>Apache</a:t>
            </a:r>
            <a:r>
              <a:rPr lang="zh-CN" altLang="zh-CN" sz="1600" dirty="0"/>
              <a:t>和</a:t>
            </a:r>
            <a:r>
              <a:rPr lang="en-US" altLang="zh-CN" sz="1600" dirty="0"/>
              <a:t>IIS</a:t>
            </a:r>
            <a:r>
              <a:rPr lang="zh-CN" altLang="zh-CN" sz="1600" dirty="0"/>
              <a:t>。</a:t>
            </a:r>
            <a:r>
              <a:rPr lang="en-US" altLang="zh-CN" sz="1600" dirty="0"/>
              <a:t>PHP</a:t>
            </a:r>
            <a:r>
              <a:rPr lang="zh-CN" altLang="zh-CN" sz="1600" dirty="0"/>
              <a:t>不受平台束缚，可以在</a:t>
            </a:r>
            <a:r>
              <a:rPr lang="en-US" altLang="zh-CN" sz="1600" dirty="0"/>
              <a:t>UNIX</a:t>
            </a:r>
            <a:r>
              <a:rPr lang="zh-CN" altLang="zh-CN" sz="1600" dirty="0"/>
              <a:t>、</a:t>
            </a:r>
            <a:r>
              <a:rPr lang="en-US" altLang="zh-CN" sz="1600" dirty="0"/>
              <a:t>Linux</a:t>
            </a:r>
            <a:r>
              <a:rPr lang="zh-CN" altLang="zh-CN" sz="1600" dirty="0"/>
              <a:t>等众多不同的操作系统中架设基于</a:t>
            </a:r>
            <a:r>
              <a:rPr lang="en-US" altLang="zh-CN" sz="1600" dirty="0"/>
              <a:t>PHP</a:t>
            </a:r>
            <a:r>
              <a:rPr lang="zh-CN" altLang="zh-CN" sz="1600" dirty="0"/>
              <a:t>的</a:t>
            </a:r>
            <a:r>
              <a:rPr lang="en-US" altLang="zh-CN" sz="1600" dirty="0"/>
              <a:t>Web</a:t>
            </a:r>
            <a:r>
              <a:rPr lang="zh-CN" altLang="zh-CN" sz="1600" dirty="0"/>
              <a:t>服务器。采用</a:t>
            </a:r>
            <a:r>
              <a:rPr lang="en-US" altLang="zh-CN" sz="1600" dirty="0" err="1"/>
              <a:t>Linux+Apache+PHP+MySQL</a:t>
            </a:r>
            <a:r>
              <a:rPr lang="zh-CN" altLang="zh-CN" sz="1600" dirty="0"/>
              <a:t>这种开源免费的框架结构可以为网站经营者节省很大一笔开支。</a:t>
            </a:r>
            <a:endParaRPr lang="zh-CN" altLang="en-US" sz="15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5219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</TotalTime>
  <Words>1008</Words>
  <Application>Microsoft Office PowerPoint</Application>
  <PresentationFormat>全屏显示(4:3)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夏至</vt:lpstr>
      <vt:lpstr>PHP简介</vt:lpstr>
      <vt:lpstr>幻灯片 2</vt:lpstr>
      <vt:lpstr>PHP开发语言的特点</vt:lpstr>
      <vt:lpstr>幻灯片 4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18</cp:revision>
  <dcterms:created xsi:type="dcterms:W3CDTF">2017-05-05T05:05:06Z</dcterms:created>
  <dcterms:modified xsi:type="dcterms:W3CDTF">2017-05-08T14:11:03Z</dcterms:modified>
</cp:coreProperties>
</file>