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默认标记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700808"/>
            <a:ext cx="7498080" cy="576064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PHP</a:t>
            </a:r>
            <a:r>
              <a:rPr lang="zh-CN" altLang="zh-CN" sz="1800" dirty="0"/>
              <a:t>的默认标记使用“</a:t>
            </a:r>
            <a:r>
              <a:rPr lang="en-US" altLang="zh-CN" sz="1800" dirty="0"/>
              <a:t>&lt;?</a:t>
            </a:r>
            <a:r>
              <a:rPr lang="en-US" altLang="zh-CN" sz="1800" dirty="0" err="1"/>
              <a:t>php</a:t>
            </a:r>
            <a:r>
              <a:rPr lang="zh-CN" altLang="zh-CN" sz="1800" dirty="0"/>
              <a:t>”作为开始，使用“</a:t>
            </a:r>
            <a:r>
              <a:rPr lang="en-US" altLang="zh-CN" sz="1800" dirty="0"/>
              <a:t>?&gt;</a:t>
            </a:r>
            <a:r>
              <a:rPr lang="zh-CN" altLang="zh-CN" sz="1800" dirty="0"/>
              <a:t>”作为结束。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475656" y="2276872"/>
            <a:ext cx="624321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&lt;?</a:t>
            </a:r>
            <a:r>
              <a:rPr lang="en-US" altLang="zh-CN" dirty="0" err="1"/>
              <a:t>php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	echo "PHP</a:t>
            </a:r>
            <a:r>
              <a:rPr lang="zh-CN" altLang="zh-CN" dirty="0"/>
              <a:t>的默认标记，使用方法非常简单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en-US" altLang="zh-CN" dirty="0"/>
              <a:t>?&gt;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</a:t>
            </a:r>
            <a:r>
              <a:rPr lang="zh-CN" altLang="en-US" dirty="0"/>
              <a:t>风格标记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700808"/>
            <a:ext cx="7498080" cy="57606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ASP</a:t>
            </a:r>
            <a:r>
              <a:rPr lang="zh-CN" altLang="zh-CN" sz="1800" dirty="0"/>
              <a:t>风格标记是以“</a:t>
            </a:r>
            <a:r>
              <a:rPr lang="en-US" altLang="zh-CN" sz="1800" dirty="0"/>
              <a:t>&lt;%</a:t>
            </a:r>
            <a:r>
              <a:rPr lang="zh-CN" altLang="zh-CN" sz="1800" dirty="0"/>
              <a:t>”开始，以“</a:t>
            </a:r>
            <a:r>
              <a:rPr lang="en-US" altLang="zh-CN" sz="1800" dirty="0"/>
              <a:t>%&gt;</a:t>
            </a:r>
            <a:r>
              <a:rPr lang="zh-CN" altLang="zh-CN" sz="1800" dirty="0"/>
              <a:t>”结束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475656" y="2276872"/>
            <a:ext cx="624321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&lt;%</a:t>
            </a:r>
            <a:endParaRPr lang="zh-CN" altLang="zh-CN" dirty="0"/>
          </a:p>
          <a:p>
            <a:r>
              <a:rPr lang="en-US" altLang="zh-CN" dirty="0"/>
              <a:t>	echo "PHP</a:t>
            </a:r>
            <a:r>
              <a:rPr lang="zh-CN" altLang="zh-CN" dirty="0"/>
              <a:t>支持使用</a:t>
            </a:r>
            <a:r>
              <a:rPr lang="en-US" altLang="zh-CN" dirty="0"/>
              <a:t>ASP</a:t>
            </a:r>
            <a:r>
              <a:rPr lang="zh-CN" altLang="zh-CN" dirty="0"/>
              <a:t>风格的标记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en-US" altLang="zh-CN" dirty="0"/>
              <a:t>%&gt;</a:t>
            </a:r>
            <a:endParaRPr lang="zh-CN" altLang="zh-CN" dirty="0"/>
          </a:p>
          <a:p>
            <a:r>
              <a:rPr lang="en-US" altLang="zh-CN" dirty="0"/>
              <a:t>&lt;%= "</a:t>
            </a:r>
            <a:r>
              <a:rPr lang="zh-CN" altLang="zh-CN" dirty="0"/>
              <a:t>一段</a:t>
            </a:r>
            <a:r>
              <a:rPr lang="en-US" altLang="zh-CN" dirty="0"/>
              <a:t>PHP</a:t>
            </a:r>
            <a:r>
              <a:rPr lang="zh-CN" altLang="zh-CN" dirty="0"/>
              <a:t>脚本</a:t>
            </a:r>
            <a:r>
              <a:rPr lang="en-US" altLang="zh-CN" dirty="0"/>
              <a:t>"%&gt;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9584" y="3933056"/>
            <a:ext cx="7498080" cy="17281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1800" dirty="0"/>
              <a:t>要使用</a:t>
            </a:r>
            <a:r>
              <a:rPr lang="en-US" altLang="zh-CN" sz="1800" dirty="0"/>
              <a:t>ASP</a:t>
            </a:r>
            <a:r>
              <a:rPr lang="zh-CN" altLang="zh-CN" sz="1800" dirty="0"/>
              <a:t>风格标记需要修改配置文件。它的配置选项是</a:t>
            </a:r>
            <a:r>
              <a:rPr lang="en-US" altLang="zh-CN" sz="1800" dirty="0" err="1"/>
              <a:t>asp_tags</a:t>
            </a:r>
            <a:r>
              <a:rPr lang="zh-CN" altLang="zh-CN" sz="1800" dirty="0"/>
              <a:t>，设置为</a:t>
            </a:r>
            <a:r>
              <a:rPr lang="en-US" altLang="zh-CN" sz="1800" dirty="0"/>
              <a:t>on</a:t>
            </a:r>
            <a:r>
              <a:rPr lang="zh-CN" altLang="zh-CN" sz="1800" dirty="0"/>
              <a:t>表示启用。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7382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脚本标记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700808"/>
            <a:ext cx="7498080" cy="93610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脚本标记方式是指使用类似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的语法嵌入</a:t>
            </a:r>
            <a:r>
              <a:rPr lang="en-US" altLang="zh-CN" sz="1800" dirty="0"/>
              <a:t>PHP</a:t>
            </a:r>
            <a:r>
              <a:rPr lang="zh-CN" altLang="en-US" sz="1800" dirty="0"/>
              <a:t>脚本，即以“</a:t>
            </a:r>
            <a:r>
              <a:rPr lang="en-US" altLang="zh-CN" sz="1800" dirty="0"/>
              <a:t>&lt;script language="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"&gt;”</a:t>
            </a:r>
            <a:r>
              <a:rPr lang="zh-CN" altLang="en-US" sz="1800" dirty="0"/>
              <a:t>开始，以“</a:t>
            </a:r>
            <a:r>
              <a:rPr lang="en-US" altLang="zh-CN" sz="1800" dirty="0"/>
              <a:t>&lt;/script&gt;”</a:t>
            </a:r>
            <a:r>
              <a:rPr lang="zh-CN" altLang="en-US" sz="1800" dirty="0"/>
              <a:t>标记结束。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2636912"/>
            <a:ext cx="624321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&lt;script language="</a:t>
            </a:r>
            <a:r>
              <a:rPr lang="en-US" altLang="zh-CN" dirty="0" err="1"/>
              <a:t>php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echo "&lt;h3&gt;</a:t>
            </a:r>
            <a:r>
              <a:rPr lang="zh-CN" altLang="zh-CN" dirty="0"/>
              <a:t>欢迎使用</a:t>
            </a:r>
            <a:r>
              <a:rPr lang="en-US" altLang="zh-CN" dirty="0"/>
              <a:t>PHP&lt;h3&gt;";</a:t>
            </a:r>
            <a:endParaRPr lang="zh-CN" altLang="zh-CN" dirty="0"/>
          </a:p>
          <a:p>
            <a:r>
              <a:rPr lang="en-US" altLang="zh-CN" dirty="0"/>
              <a:t>	echo "PHP</a:t>
            </a:r>
            <a:r>
              <a:rPr lang="zh-CN" altLang="zh-CN" dirty="0"/>
              <a:t>的语法非常灵活，这是采用</a:t>
            </a:r>
            <a:r>
              <a:rPr lang="en-US" altLang="zh-CN" dirty="0"/>
              <a:t>PHP</a:t>
            </a:r>
            <a:r>
              <a:rPr lang="zh-CN" altLang="zh-CN" dirty="0"/>
              <a:t>脚本标记输出的。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en-US" altLang="zh-CN" dirty="0"/>
              <a:t>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96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短标记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700808"/>
            <a:ext cx="7498080" cy="936104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短标记是以“</a:t>
            </a:r>
            <a:r>
              <a:rPr lang="en-US" altLang="zh-CN" sz="1800" dirty="0"/>
              <a:t>&lt;?</a:t>
            </a:r>
            <a:r>
              <a:rPr lang="zh-CN" altLang="zh-CN" sz="1800" dirty="0"/>
              <a:t>”开始，以“</a:t>
            </a:r>
            <a:r>
              <a:rPr lang="en-US" altLang="zh-CN" sz="1800" dirty="0"/>
              <a:t>?&gt;</a:t>
            </a:r>
            <a:r>
              <a:rPr lang="zh-CN" altLang="zh-CN" sz="1800" dirty="0"/>
              <a:t>”结束，其中省略了默认标记中必需的</a:t>
            </a:r>
            <a:r>
              <a:rPr lang="en-US" altLang="zh-CN" sz="1800" dirty="0" err="1"/>
              <a:t>php</a:t>
            </a:r>
            <a:r>
              <a:rPr lang="zh-CN" altLang="zh-CN" sz="1800" dirty="0"/>
              <a:t>引用。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475656" y="2636912"/>
            <a:ext cx="624321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&lt;?="</a:t>
            </a:r>
            <a:r>
              <a:rPr lang="zh-CN" altLang="zh-CN" dirty="0"/>
              <a:t>这些内容是使用短标记输出的</a:t>
            </a:r>
            <a:r>
              <a:rPr lang="en-US" altLang="zh-CN" dirty="0"/>
              <a:t>"?&gt;</a:t>
            </a:r>
            <a:endParaRPr lang="zh-CN" altLang="zh-CN" dirty="0"/>
          </a:p>
          <a:p>
            <a:r>
              <a:rPr lang="en-US" altLang="zh-CN" dirty="0"/>
              <a:t>&lt;?</a:t>
            </a:r>
            <a:endParaRPr lang="zh-CN" altLang="zh-CN" dirty="0"/>
          </a:p>
          <a:p>
            <a:r>
              <a:rPr lang="en-US" altLang="zh-CN" dirty="0"/>
              <a:t>    echo "</a:t>
            </a:r>
            <a:r>
              <a:rPr lang="zh-CN" altLang="zh-CN" dirty="0"/>
              <a:t>这些内容是使用短标记输出的</a:t>
            </a:r>
            <a:r>
              <a:rPr lang="en-US" altLang="zh-CN" dirty="0"/>
              <a:t>";</a:t>
            </a:r>
            <a:endParaRPr lang="zh-CN" altLang="zh-CN" dirty="0"/>
          </a:p>
          <a:p>
            <a:r>
              <a:rPr lang="en-US" altLang="zh-CN" dirty="0"/>
              <a:t>?&gt;</a:t>
            </a:r>
            <a:endParaRPr lang="zh-CN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9584" y="3933056"/>
            <a:ext cx="7498080" cy="17281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zh-CN" sz="1800" dirty="0"/>
              <a:t>要使用短标记方式，必须在</a:t>
            </a:r>
            <a:r>
              <a:rPr lang="en-US" altLang="zh-CN" sz="1800" dirty="0"/>
              <a:t>PHP</a:t>
            </a:r>
            <a:r>
              <a:rPr lang="zh-CN" altLang="zh-CN" sz="1800" dirty="0"/>
              <a:t>配置文件中将</a:t>
            </a:r>
            <a:r>
              <a:rPr lang="en-US" altLang="zh-CN" sz="1800" dirty="0" err="1"/>
              <a:t>short_open_tag</a:t>
            </a:r>
            <a:r>
              <a:rPr lang="zh-CN" altLang="zh-CN" sz="1800" dirty="0"/>
              <a:t>选项的值设置为</a:t>
            </a:r>
            <a:r>
              <a:rPr lang="en-US" altLang="zh-CN" sz="1800" dirty="0"/>
              <a:t>on</a:t>
            </a:r>
            <a:r>
              <a:rPr lang="zh-CN" altLang="zh-CN" sz="1800" dirty="0"/>
              <a:t>。默认为</a:t>
            </a:r>
            <a:r>
              <a:rPr lang="en-US" altLang="zh-CN" sz="1800" dirty="0"/>
              <a:t>off</a:t>
            </a:r>
            <a:r>
              <a:rPr lang="zh-CN" altLang="zh-CN" sz="1800" dirty="0"/>
              <a:t>，表示禁用短标记。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750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171</TotalTime>
  <Words>262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默认标记</vt:lpstr>
      <vt:lpstr>ASP风格标记</vt:lpstr>
      <vt:lpstr>脚本标记</vt:lpstr>
      <vt:lpstr>短标记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23</cp:revision>
  <dcterms:created xsi:type="dcterms:W3CDTF">2017-05-05T05:05:06Z</dcterms:created>
  <dcterms:modified xsi:type="dcterms:W3CDTF">2017-05-08T16:01:53Z</dcterms:modified>
</cp:coreProperties>
</file>