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5400" dirty="0" smtClean="0"/>
              <a:t>PHP</a:t>
            </a:r>
            <a:r>
              <a:rPr lang="zh-CN" altLang="en-US" sz="5400" dirty="0" smtClean="0"/>
              <a:t>配置</a:t>
            </a:r>
            <a:r>
              <a:rPr lang="zh-CN" altLang="en-US" sz="5400" dirty="0"/>
              <a:t>文件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2016224"/>
          </a:xfrm>
        </p:spPr>
        <p:txBody>
          <a:bodyPr>
            <a:normAutofit lnSpcReduction="10000"/>
          </a:bodyPr>
          <a:lstStyle/>
          <a:p>
            <a:pPr latinLnBrk="1"/>
            <a:r>
              <a:rPr lang="en-US" altLang="zh-CN" sz="1800" dirty="0"/>
              <a:t>PHP</a:t>
            </a:r>
            <a:r>
              <a:rPr lang="zh-CN" altLang="zh-CN" sz="1800" dirty="0" smtClean="0"/>
              <a:t>的扩展包位于</a:t>
            </a:r>
            <a:r>
              <a:rPr lang="en-US" altLang="zh-CN" sz="1800" dirty="0"/>
              <a:t>PHP</a:t>
            </a:r>
            <a:r>
              <a:rPr lang="zh-CN" altLang="zh-CN" sz="1800" dirty="0"/>
              <a:t>安装位置的</a:t>
            </a:r>
            <a:r>
              <a:rPr lang="en-US" altLang="zh-CN" sz="1800" dirty="0" err="1"/>
              <a:t>ext</a:t>
            </a:r>
            <a:r>
              <a:rPr lang="zh-CN" altLang="zh-CN" sz="1800" dirty="0"/>
              <a:t>目录下。通过这些包的使用，可以增加一些新的功能。但是，要真正使用这些扩展包，还需要对</a:t>
            </a:r>
            <a:r>
              <a:rPr lang="en-US" altLang="zh-CN" sz="1800" dirty="0"/>
              <a:t>PHP</a:t>
            </a:r>
            <a:r>
              <a:rPr lang="zh-CN" altLang="zh-CN" sz="1800" dirty="0"/>
              <a:t>的配置文件进行修改。</a:t>
            </a:r>
          </a:p>
          <a:p>
            <a:r>
              <a:rPr lang="en-US" altLang="zh-CN" sz="1800" dirty="0"/>
              <a:t>PHP</a:t>
            </a:r>
            <a:r>
              <a:rPr lang="zh-CN" altLang="zh-CN" sz="1800" dirty="0"/>
              <a:t>的配置文件为</a:t>
            </a:r>
            <a:r>
              <a:rPr lang="en-US" altLang="zh-CN" sz="1800" dirty="0"/>
              <a:t>php.ini</a:t>
            </a:r>
            <a:r>
              <a:rPr lang="zh-CN" altLang="zh-CN" sz="1800" dirty="0"/>
              <a:t>，保存在</a:t>
            </a:r>
            <a:r>
              <a:rPr lang="en-US" altLang="zh-CN" sz="1800" dirty="0"/>
              <a:t>PHP</a:t>
            </a:r>
            <a:r>
              <a:rPr lang="zh-CN" altLang="zh-CN" sz="1800" dirty="0"/>
              <a:t>的安装目录下。</a:t>
            </a:r>
            <a:r>
              <a:rPr lang="en-US" altLang="zh-CN" sz="1800" dirty="0"/>
              <a:t>php.ini</a:t>
            </a:r>
            <a:r>
              <a:rPr lang="zh-CN" altLang="zh-CN" sz="1800" dirty="0"/>
              <a:t>遵循许多</a:t>
            </a:r>
            <a:r>
              <a:rPr lang="en-US" altLang="zh-CN" sz="1800" dirty="0"/>
              <a:t>Windows</a:t>
            </a:r>
            <a:r>
              <a:rPr lang="zh-CN" altLang="zh-CN" sz="1800" dirty="0"/>
              <a:t>应用程序中</a:t>
            </a:r>
            <a:r>
              <a:rPr lang="en-US" altLang="zh-CN" sz="1800" dirty="0"/>
              <a:t>INI</a:t>
            </a:r>
            <a:r>
              <a:rPr lang="zh-CN" altLang="zh-CN" sz="1800" dirty="0"/>
              <a:t>文件的常见结构，是一个</a:t>
            </a:r>
            <a:r>
              <a:rPr lang="en-US" altLang="zh-CN" sz="1800" dirty="0"/>
              <a:t>ASCII</a:t>
            </a:r>
            <a:r>
              <a:rPr lang="zh-CN" altLang="zh-CN" sz="1800" dirty="0"/>
              <a:t>文本文件，并且被分成几个不同名称的部分，每一部分包括与之相关的各种变量。每一部分类似于如下结构：</a:t>
            </a:r>
            <a:endParaRPr lang="zh-CN" altLang="en-US" sz="1800" dirty="0"/>
          </a:p>
        </p:txBody>
      </p:sp>
      <p:sp>
        <p:nvSpPr>
          <p:cNvPr id="2" name="矩形 1"/>
          <p:cNvSpPr/>
          <p:nvPr/>
        </p:nvSpPr>
        <p:spPr>
          <a:xfrm>
            <a:off x="1425130" y="2433662"/>
            <a:ext cx="669674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[</a:t>
            </a:r>
            <a:r>
              <a:rPr lang="en-US" altLang="zh-CN" dirty="0" err="1"/>
              <a:t>SectionName</a:t>
            </a:r>
            <a:r>
              <a:rPr lang="en-US" altLang="zh-CN" dirty="0"/>
              <a:t>]</a:t>
            </a:r>
            <a:endParaRPr lang="zh-CN" altLang="zh-CN" dirty="0"/>
          </a:p>
          <a:p>
            <a:r>
              <a:rPr lang="en-US" altLang="zh-CN" dirty="0"/>
              <a:t>variable="value"</a:t>
            </a:r>
            <a:endParaRPr lang="zh-CN" altLang="zh-CN" dirty="0"/>
          </a:p>
          <a:p>
            <a:r>
              <a:rPr lang="en-US" altLang="zh-CN" dirty="0" err="1"/>
              <a:t>anothervariable</a:t>
            </a:r>
            <a:r>
              <a:rPr lang="en-US" altLang="zh-CN" dirty="0"/>
              <a:t>="</a:t>
            </a:r>
            <a:r>
              <a:rPr lang="en-US" altLang="zh-CN" dirty="0" err="1"/>
              <a:t>anothervalue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35608" y="3717032"/>
            <a:ext cx="7498080" cy="201622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各部分的名称通过方括号</a:t>
            </a:r>
            <a:r>
              <a:rPr lang="en-US" altLang="zh-CN" sz="1800" dirty="0"/>
              <a:t>"[]"</a:t>
            </a:r>
            <a:r>
              <a:rPr lang="zh-CN" altLang="zh-CN" sz="1800" dirty="0"/>
              <a:t>括起来放在顶部，然后将是任意数量的“变量名</a:t>
            </a:r>
            <a:r>
              <a:rPr lang="en-US" altLang="zh-CN" sz="1800" dirty="0"/>
              <a:t>=</a:t>
            </a:r>
            <a:r>
              <a:rPr lang="zh-CN" altLang="zh-CN" sz="1800" dirty="0"/>
              <a:t>值”对，每一对占单独一行。如果行以分号</a:t>
            </a:r>
            <a:r>
              <a:rPr lang="en-US" altLang="zh-CN" sz="1800" dirty="0"/>
              <a:t>";"</a:t>
            </a:r>
            <a:r>
              <a:rPr lang="zh-CN" altLang="zh-CN" sz="1800" dirty="0"/>
              <a:t>开头则表明该行是注释语句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atinLnBrk="1"/>
            <a:endParaRPr lang="en-US" altLang="zh-CN" sz="1800" dirty="0"/>
          </a:p>
          <a:p>
            <a:pPr latinLnBrk="1"/>
            <a:r>
              <a:rPr lang="zh-CN" altLang="zh-CN" sz="1800" dirty="0"/>
              <a:t>由于每次启动</a:t>
            </a:r>
            <a:r>
              <a:rPr lang="en-US" altLang="zh-CN" sz="1800" dirty="0"/>
              <a:t>PHP</a:t>
            </a:r>
            <a:r>
              <a:rPr lang="zh-CN" altLang="zh-CN" sz="1800" dirty="0"/>
              <a:t>的时都会读取</a:t>
            </a:r>
            <a:r>
              <a:rPr lang="en-US" altLang="zh-CN" sz="1800" dirty="0"/>
              <a:t>php.ini</a:t>
            </a:r>
            <a:r>
              <a:rPr lang="zh-CN" altLang="zh-CN" sz="1800" dirty="0"/>
              <a:t>。因此，在修改</a:t>
            </a:r>
            <a:r>
              <a:rPr lang="en-US" altLang="zh-CN" sz="1800" dirty="0"/>
              <a:t>php.ini</a:t>
            </a:r>
            <a:r>
              <a:rPr lang="zh-CN" altLang="zh-CN" sz="1800" dirty="0"/>
              <a:t>文件改变</a:t>
            </a:r>
            <a:r>
              <a:rPr lang="en-US" altLang="zh-CN" sz="1800" dirty="0"/>
              <a:t>PHP</a:t>
            </a:r>
            <a:r>
              <a:rPr lang="zh-CN" altLang="zh-CN" sz="1800" dirty="0"/>
              <a:t>配置之后，需要重启</a:t>
            </a:r>
            <a:r>
              <a:rPr lang="en-US" altLang="zh-CN" sz="1800" dirty="0"/>
              <a:t>Web</a:t>
            </a:r>
            <a:r>
              <a:rPr lang="zh-CN" altLang="zh-CN" sz="1800" dirty="0"/>
              <a:t>服务器以使配置的改变生效。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2478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116</TotalTime>
  <Words>292</Words>
  <Application>Microsoft Office PowerPoint</Application>
  <PresentationFormat>全屏显示(4:3)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夏至</vt:lpstr>
      <vt:lpstr>PHP配置文件</vt:lpstr>
      <vt:lpstr>幻灯片 2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17</cp:revision>
  <dcterms:created xsi:type="dcterms:W3CDTF">2017-05-05T05:05:06Z</dcterms:created>
  <dcterms:modified xsi:type="dcterms:W3CDTF">2017-05-08T15:25:40Z</dcterms:modified>
</cp:coreProperties>
</file>