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0" autoAdjust="0"/>
  </p:normalViewPr>
  <p:slideViewPr>
    <p:cSldViewPr>
      <p:cViewPr varScale="1">
        <p:scale>
          <a:sx n="121" d="100"/>
          <a:sy n="121" d="100"/>
        </p:scale>
        <p:origin x="-7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err="1" smtClean="0"/>
              <a:t>PhpStorm</a:t>
            </a:r>
            <a:r>
              <a:rPr lang="zh-CN" altLang="en-US" sz="5400" dirty="0"/>
              <a:t>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384864" cy="5472608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PhpStorm</a:t>
            </a:r>
            <a:r>
              <a:rPr lang="zh-CN" altLang="en-US" sz="1800" dirty="0"/>
              <a:t>是</a:t>
            </a:r>
            <a:r>
              <a:rPr lang="en-US" altLang="zh-CN" sz="1800" dirty="0" err="1"/>
              <a:t>JetBrains</a:t>
            </a:r>
            <a:r>
              <a:rPr lang="zh-CN" altLang="en-US" sz="1800" dirty="0"/>
              <a:t>公司开发的一款商业的</a:t>
            </a:r>
            <a:r>
              <a:rPr lang="en-US" altLang="zh-CN" sz="1800" dirty="0"/>
              <a:t>PHP</a:t>
            </a:r>
            <a:r>
              <a:rPr lang="zh-CN" altLang="en-US" sz="1800" dirty="0"/>
              <a:t>集成开发工具。它采用</a:t>
            </a:r>
            <a:r>
              <a:rPr lang="en-US" altLang="zh-CN" sz="1800" dirty="0"/>
              <a:t>Java</a:t>
            </a:r>
            <a:r>
              <a:rPr lang="zh-CN" altLang="en-US" sz="1800" dirty="0"/>
              <a:t>内核进行开发，支持跨平台，在</a:t>
            </a:r>
            <a:r>
              <a:rPr lang="en-US" altLang="zh-CN" sz="1800" dirty="0"/>
              <a:t>Windows</a:t>
            </a:r>
            <a:r>
              <a:rPr lang="zh-CN" altLang="en-US" sz="1800" dirty="0"/>
              <a:t>、</a:t>
            </a:r>
            <a:r>
              <a:rPr lang="en-US" altLang="zh-CN" sz="1800" dirty="0"/>
              <a:t>Linux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MacOS</a:t>
            </a:r>
            <a:r>
              <a:rPr lang="zh-CN" altLang="en-US" sz="1800" dirty="0"/>
              <a:t>下都可以使用。</a:t>
            </a:r>
            <a:r>
              <a:rPr lang="en-US" altLang="zh-CN" sz="1800" dirty="0" err="1"/>
              <a:t>PhpStorm</a:t>
            </a:r>
            <a:r>
              <a:rPr lang="zh-CN" altLang="en-US" sz="1800" dirty="0"/>
              <a:t>旨在提高开发效率，可深刻理解用户的编码，提供智能代码补全，快速导航以及即时错误检查。还提供了智能</a:t>
            </a:r>
            <a:r>
              <a:rPr lang="en-US" altLang="zh-CN" sz="1800" dirty="0"/>
              <a:t>HTML/CSS/JavaScript/PHP</a:t>
            </a:r>
            <a:r>
              <a:rPr lang="zh-CN" altLang="en-US" sz="1800" dirty="0"/>
              <a:t>编辑器、代码质量分析、版本控制集成（</a:t>
            </a:r>
            <a:r>
              <a:rPr lang="en-US" altLang="zh-CN" sz="1800" dirty="0"/>
              <a:t>SVN</a:t>
            </a:r>
            <a:r>
              <a:rPr lang="zh-CN" altLang="en-US" sz="1800" dirty="0"/>
              <a:t>、</a:t>
            </a:r>
            <a:r>
              <a:rPr lang="en-US" altLang="zh-CN" sz="1800" dirty="0"/>
              <a:t>GIT</a:t>
            </a:r>
            <a:r>
              <a:rPr lang="zh-CN" altLang="en-US" sz="1800" dirty="0"/>
              <a:t>）、调试和测试等功能。总之，</a:t>
            </a:r>
            <a:r>
              <a:rPr lang="en-US" altLang="zh-CN" sz="1800" dirty="0" err="1"/>
              <a:t>PhpStorm</a:t>
            </a:r>
            <a:r>
              <a:rPr lang="zh-CN" altLang="en-US" sz="1800" dirty="0"/>
              <a:t>可以让开发更智能，而不是更困难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/>
              <a:t>PhpStorm</a:t>
            </a:r>
            <a:r>
              <a:rPr lang="zh-CN" altLang="zh-CN" sz="1800" dirty="0"/>
              <a:t>的官方网站是</a:t>
            </a:r>
            <a:r>
              <a:rPr lang="en-US" altLang="zh-CN" sz="1800" dirty="0"/>
              <a:t>http://www.jetbrains.com/phpstorm/</a:t>
            </a:r>
            <a:r>
              <a:rPr lang="zh-CN" altLang="zh-CN" sz="1800" dirty="0"/>
              <a:t>，从这里可以获取</a:t>
            </a:r>
            <a:r>
              <a:rPr lang="en-US" altLang="zh-CN" sz="1800" dirty="0" err="1"/>
              <a:t>PhpStorm</a:t>
            </a:r>
            <a:r>
              <a:rPr lang="zh-CN" altLang="zh-CN" sz="1800" dirty="0"/>
              <a:t>的安装程序。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9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115012"/>
            <a:ext cx="4685150" cy="363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2110" y="7115012"/>
            <a:ext cx="4688386" cy="363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115012"/>
            <a:ext cx="4685150" cy="363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2110" y="7115012"/>
            <a:ext cx="4688386" cy="363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115012"/>
            <a:ext cx="4685150" cy="363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613" y="7115012"/>
            <a:ext cx="586938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888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0382 -0.92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0382 -0.85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1944 -0.76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3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00417 -0.77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0382 -0.791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00382 -0.85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6957392"/>
            <a:ext cx="5338724" cy="36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514814"/>
            <a:ext cx="5325285" cy="317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1529 L -0.00052 -0.772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5521 L -0.00764 -0.816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288</TotalTime>
  <Words>181</Words>
  <Application>Microsoft Office PowerPoint</Application>
  <PresentationFormat>全屏显示(4:3)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PhpStorm工具</vt:lpstr>
      <vt:lpstr>幻灯片 2</vt:lpstr>
      <vt:lpstr>幻灯片 3</vt:lpstr>
      <vt:lpstr>幻灯片 4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38</cp:revision>
  <dcterms:created xsi:type="dcterms:W3CDTF">2017-05-05T05:05:06Z</dcterms:created>
  <dcterms:modified xsi:type="dcterms:W3CDTF">2017-05-09T14:55:52Z</dcterms:modified>
</cp:coreProperties>
</file>