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dirty="0" err="1" smtClean="0"/>
              <a:t>checkdate</a:t>
            </a:r>
            <a:r>
              <a:rPr lang="en-US" sz="5400" dirty="0" smtClean="0"/>
              <a:t>()</a:t>
            </a:r>
            <a:r>
              <a:rPr lang="zh-CN" altLang="en-US" sz="5400" dirty="0" smtClean="0"/>
              <a:t>函数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14414" y="642918"/>
            <a:ext cx="7498080" cy="5000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 err="1" smtClean="0"/>
              <a:t>checkdate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函数的语法如下：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0166" y="1142984"/>
            <a:ext cx="678661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  <a:r>
              <a:rPr lang="en-US" sz="1200" dirty="0" err="1" smtClean="0"/>
              <a:t>checkdate</a:t>
            </a:r>
            <a:r>
              <a:rPr lang="en-US" sz="1200" dirty="0" smtClean="0"/>
              <a:t> ( </a:t>
            </a:r>
            <a:r>
              <a:rPr lang="en-US" sz="1200" dirty="0" err="1" smtClean="0"/>
              <a:t>int</a:t>
            </a:r>
            <a:r>
              <a:rPr lang="en-US" sz="1200" dirty="0" smtClean="0"/>
              <a:t> $month , </a:t>
            </a:r>
            <a:r>
              <a:rPr lang="en-US" sz="1200" dirty="0" err="1" smtClean="0"/>
              <a:t>int</a:t>
            </a:r>
            <a:r>
              <a:rPr lang="en-US" sz="1200" dirty="0" smtClean="0"/>
              <a:t> $day , </a:t>
            </a:r>
            <a:r>
              <a:rPr lang="en-US" sz="1200" dirty="0" err="1" smtClean="0"/>
              <a:t>int</a:t>
            </a:r>
            <a:r>
              <a:rPr lang="en-US" sz="1200" dirty="0" smtClean="0"/>
              <a:t> $year )</a:t>
            </a:r>
            <a:endParaRPr lang="zh-CN" altLang="en-US" sz="12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4414" y="1643050"/>
            <a:ext cx="7498080" cy="8572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上述语法中</a:t>
            </a:r>
            <a:r>
              <a:rPr lang="en-US" sz="1600" dirty="0" smtClean="0"/>
              <a:t>$month</a:t>
            </a:r>
            <a:r>
              <a:rPr lang="zh-CN" altLang="en-US" sz="1600" dirty="0" smtClean="0"/>
              <a:t>表示月份；</a:t>
            </a:r>
            <a:r>
              <a:rPr lang="en-US" sz="1600" dirty="0" smtClean="0"/>
              <a:t>$day</a:t>
            </a:r>
            <a:r>
              <a:rPr lang="zh-CN" altLang="en-US" sz="1600" dirty="0" smtClean="0"/>
              <a:t>表示日；</a:t>
            </a:r>
            <a:r>
              <a:rPr lang="en-US" sz="1600" dirty="0" smtClean="0"/>
              <a:t>$year</a:t>
            </a:r>
            <a:r>
              <a:rPr lang="zh-CN" altLang="en-US" sz="1600" dirty="0" smtClean="0"/>
              <a:t>表示年份。它们构成一个日期，这个日期有效，则返回</a:t>
            </a:r>
            <a:r>
              <a:rPr lang="en-US" sz="1600" dirty="0" smtClean="0"/>
              <a:t>true</a:t>
            </a:r>
            <a:r>
              <a:rPr lang="zh-CN" altLang="en-US" sz="1600" dirty="0" smtClean="0"/>
              <a:t>；如果日期不合法，则返回</a:t>
            </a:r>
            <a:r>
              <a:rPr lang="en-US" sz="1600" dirty="0" smtClean="0"/>
              <a:t>false</a:t>
            </a:r>
            <a:r>
              <a:rPr lang="zh-CN" altLang="en-US" sz="1600" dirty="0" smtClean="0"/>
              <a:t>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00166" y="2928934"/>
            <a:ext cx="678661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&lt;?</a:t>
            </a:r>
            <a:r>
              <a:rPr lang="en-US" sz="1200" dirty="0" err="1" smtClean="0"/>
              <a:t>php</a:t>
            </a:r>
            <a:endParaRPr lang="zh-CN" altLang="en-US" sz="1200" dirty="0" smtClean="0"/>
          </a:p>
          <a:p>
            <a:r>
              <a:rPr lang="en-US" sz="1200" dirty="0" smtClean="0"/>
              <a:t>echo </a:t>
            </a:r>
            <a:r>
              <a:rPr lang="en-US" sz="1200" dirty="0" err="1" smtClean="0"/>
              <a:t>checkdate</a:t>
            </a:r>
            <a:r>
              <a:rPr lang="en-US" sz="1200" dirty="0" smtClean="0"/>
              <a:t>(3, 31, 2013)?"</a:t>
            </a:r>
            <a:r>
              <a:rPr lang="zh-CN" altLang="en-US" sz="1200" dirty="0" smtClean="0"/>
              <a:t>有效</a:t>
            </a:r>
            <a:r>
              <a:rPr lang="en-US" sz="1200" dirty="0" smtClean="0"/>
              <a:t>":"</a:t>
            </a:r>
            <a:r>
              <a:rPr lang="zh-CN" altLang="en-US" sz="1200" dirty="0" smtClean="0"/>
              <a:t>无效</a:t>
            </a:r>
            <a:r>
              <a:rPr lang="en-US" sz="1200" dirty="0" smtClean="0"/>
              <a:t>";			// </a:t>
            </a:r>
            <a:r>
              <a:rPr lang="zh-CN" altLang="en-US" sz="1200" dirty="0" smtClean="0"/>
              <a:t>返回</a:t>
            </a:r>
            <a:r>
              <a:rPr lang="en-US" sz="1200" dirty="0" smtClean="0"/>
              <a:t>true</a:t>
            </a:r>
            <a:r>
              <a:rPr lang="zh-CN" altLang="en-US" sz="1200" dirty="0" smtClean="0"/>
              <a:t>，输出有效</a:t>
            </a:r>
          </a:p>
          <a:p>
            <a:r>
              <a:rPr lang="en-US" sz="1200" dirty="0" smtClean="0"/>
              <a:t>echo </a:t>
            </a:r>
            <a:r>
              <a:rPr lang="en-US" sz="1200" dirty="0" err="1" smtClean="0"/>
              <a:t>checkdate</a:t>
            </a:r>
            <a:r>
              <a:rPr lang="en-US" sz="1200" dirty="0" smtClean="0"/>
              <a:t>(4, 31, 2013)?"</a:t>
            </a:r>
            <a:r>
              <a:rPr lang="zh-CN" altLang="en-US" sz="1200" dirty="0" smtClean="0"/>
              <a:t>有效</a:t>
            </a:r>
            <a:r>
              <a:rPr lang="en-US" sz="1200" dirty="0" smtClean="0"/>
              <a:t>":"</a:t>
            </a:r>
            <a:r>
              <a:rPr lang="zh-CN" altLang="en-US" sz="1200" dirty="0" smtClean="0"/>
              <a:t>无效</a:t>
            </a:r>
            <a:r>
              <a:rPr lang="en-US" sz="1200" dirty="0" smtClean="0"/>
              <a:t>";			// </a:t>
            </a:r>
            <a:r>
              <a:rPr lang="zh-CN" altLang="en-US" sz="1200" dirty="0" smtClean="0"/>
              <a:t>返回</a:t>
            </a:r>
            <a:r>
              <a:rPr lang="en-US" sz="1200" dirty="0" smtClean="0"/>
              <a:t>false</a:t>
            </a:r>
            <a:r>
              <a:rPr lang="zh-CN" altLang="en-US" sz="1200" dirty="0" smtClean="0"/>
              <a:t>，输出无效</a:t>
            </a:r>
          </a:p>
          <a:p>
            <a:r>
              <a:rPr lang="en-US" sz="1200" dirty="0" smtClean="0"/>
              <a:t>echo </a:t>
            </a:r>
            <a:r>
              <a:rPr lang="en-US" sz="1200" dirty="0" err="1" smtClean="0"/>
              <a:t>checkdate</a:t>
            </a:r>
            <a:r>
              <a:rPr lang="en-US" sz="1200" dirty="0" smtClean="0"/>
              <a:t>(13, 1, 2013)?"</a:t>
            </a:r>
            <a:r>
              <a:rPr lang="zh-CN" altLang="en-US" sz="1200" dirty="0" smtClean="0"/>
              <a:t>有效</a:t>
            </a:r>
            <a:r>
              <a:rPr lang="en-US" sz="1200" dirty="0" smtClean="0"/>
              <a:t>":"</a:t>
            </a:r>
            <a:r>
              <a:rPr lang="zh-CN" altLang="en-US" sz="1200" dirty="0" smtClean="0"/>
              <a:t>无效</a:t>
            </a:r>
            <a:r>
              <a:rPr lang="en-US" sz="1200" dirty="0" smtClean="0"/>
              <a:t>";			// </a:t>
            </a:r>
            <a:r>
              <a:rPr lang="zh-CN" altLang="en-US" sz="1200" dirty="0" smtClean="0"/>
              <a:t>返回</a:t>
            </a:r>
            <a:r>
              <a:rPr lang="en-US" sz="1200" dirty="0" smtClean="0"/>
              <a:t>false</a:t>
            </a:r>
            <a:r>
              <a:rPr lang="zh-CN" altLang="en-US" sz="1200" dirty="0" smtClean="0"/>
              <a:t>，输出无效</a:t>
            </a:r>
          </a:p>
          <a:p>
            <a:r>
              <a:rPr lang="en-US" sz="1200" dirty="0" smtClean="0"/>
              <a:t>?&gt;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8319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3" grpId="0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280</TotalTime>
  <Words>79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checkdate()函数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55</cp:revision>
  <dcterms:created xsi:type="dcterms:W3CDTF">2017-05-05T05:05:06Z</dcterms:created>
  <dcterms:modified xsi:type="dcterms:W3CDTF">2017-05-20T06:00:40Z</dcterms:modified>
</cp:coreProperties>
</file>