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0" autoAdjust="0"/>
  </p:normalViewPr>
  <p:slideViewPr>
    <p:cSldViewPr>
      <p:cViewPr varScale="1">
        <p:scale>
          <a:sx n="121" d="100"/>
          <a:sy n="121" d="100"/>
        </p:scale>
        <p:origin x="-7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 err="1"/>
              <a:t>const</a:t>
            </a:r>
            <a:r>
              <a:rPr lang="zh-CN" altLang="en-US" sz="5400" dirty="0"/>
              <a:t>关键字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15616" y="692696"/>
            <a:ext cx="7498080" cy="100811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如果要在</a:t>
            </a:r>
            <a:r>
              <a:rPr lang="en-US" altLang="zh-CN" sz="1800" dirty="0"/>
              <a:t>PHP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类中</a:t>
            </a:r>
            <a:r>
              <a:rPr lang="zh-CN" altLang="zh-CN" sz="1800" dirty="0"/>
              <a:t>定义一个常量</a:t>
            </a:r>
            <a:r>
              <a:rPr lang="zh-CN" altLang="zh-CN" sz="1800" dirty="0" smtClean="0"/>
              <a:t>，可以</a:t>
            </a:r>
            <a:r>
              <a:rPr lang="zh-CN" altLang="zh-CN" sz="1800" dirty="0"/>
              <a:t>使用</a:t>
            </a:r>
            <a:r>
              <a:rPr lang="en-US" altLang="zh-CN" sz="1800" dirty="0" err="1"/>
              <a:t>const</a:t>
            </a:r>
            <a:r>
              <a:rPr lang="zh-CN" altLang="zh-CN" sz="1800" dirty="0"/>
              <a:t>关键字。使用</a:t>
            </a:r>
            <a:r>
              <a:rPr lang="en-US" altLang="zh-CN" sz="1800" dirty="0" err="1"/>
              <a:t>const</a:t>
            </a:r>
            <a:r>
              <a:rPr lang="zh-CN" altLang="zh-CN" sz="1800" dirty="0"/>
              <a:t>修饰的常量与</a:t>
            </a:r>
            <a:r>
              <a:rPr lang="en-US" altLang="zh-CN" sz="1800" dirty="0"/>
              <a:t>define()</a:t>
            </a:r>
            <a:r>
              <a:rPr lang="zh-CN" altLang="zh-CN" sz="1800" dirty="0"/>
              <a:t>函数一样，一旦定义就不能在程序的任何地方</a:t>
            </a:r>
            <a:r>
              <a:rPr lang="zh-CN" altLang="zh-CN" sz="1800" dirty="0" smtClean="0"/>
              <a:t>进行修改</a:t>
            </a:r>
            <a:r>
              <a:rPr lang="zh-CN" altLang="zh-CN" sz="1800" dirty="0"/>
              <a:t>。而且，它定义的常量也需要遵循常量的命名规则。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259632" y="1772816"/>
            <a:ext cx="624321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&lt;?</a:t>
            </a:r>
            <a:r>
              <a:rPr lang="en-US" altLang="zh-CN" sz="1200" dirty="0" err="1" smtClean="0"/>
              <a:t>php</a:t>
            </a:r>
            <a:endParaRPr lang="zh-CN" altLang="zh-CN" sz="1200" dirty="0" smtClean="0"/>
          </a:p>
          <a:p>
            <a:r>
              <a:rPr lang="en-US" altLang="zh-CN" sz="1200" dirty="0" smtClean="0"/>
              <a:t>class Test {</a:t>
            </a:r>
            <a:endParaRPr lang="zh-CN" altLang="zh-CN" sz="1200" dirty="0" smtClean="0"/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const</a:t>
            </a:r>
            <a:r>
              <a:rPr lang="en-US" altLang="zh-CN" sz="1200" dirty="0" smtClean="0"/>
              <a:t> NAME = 100;		//</a:t>
            </a:r>
            <a:r>
              <a:rPr lang="zh-CN" altLang="zh-CN" sz="1200" dirty="0" smtClean="0"/>
              <a:t>在类中定义</a:t>
            </a:r>
            <a:r>
              <a:rPr lang="en-US" altLang="zh-CN" sz="1200" dirty="0" smtClean="0"/>
              <a:t>NAME</a:t>
            </a:r>
            <a:r>
              <a:rPr lang="zh-CN" altLang="zh-CN" sz="1200" dirty="0" smtClean="0"/>
              <a:t>常量</a:t>
            </a:r>
          </a:p>
          <a:p>
            <a:r>
              <a:rPr lang="en-US" altLang="zh-CN" sz="1200" dirty="0" smtClean="0"/>
              <a:t>	function </a:t>
            </a:r>
            <a:r>
              <a:rPr lang="en-US" altLang="zh-CN" sz="1200" dirty="0" err="1" smtClean="0"/>
              <a:t>classN</a:t>
            </a:r>
            <a:r>
              <a:rPr lang="en-US" altLang="zh-CN" sz="1200" dirty="0" smtClean="0"/>
              <a:t>() {</a:t>
            </a:r>
            <a:endParaRPr lang="zh-CN" altLang="zh-CN" sz="1200" dirty="0" smtClean="0"/>
          </a:p>
          <a:p>
            <a:r>
              <a:rPr lang="en-US" altLang="zh-CN" sz="1200" dirty="0" smtClean="0"/>
              <a:t>		echo Test::NAME * 312;</a:t>
            </a:r>
            <a:endParaRPr lang="zh-CN" altLang="zh-CN" sz="1200" dirty="0" smtClean="0"/>
          </a:p>
          <a:p>
            <a:r>
              <a:rPr lang="en-US" altLang="zh-CN" sz="1200" dirty="0" smtClean="0"/>
              <a:t>	}</a:t>
            </a:r>
            <a:endParaRPr lang="zh-CN" altLang="zh-CN" sz="1200" dirty="0" smtClean="0"/>
          </a:p>
          <a:p>
            <a:r>
              <a:rPr lang="en-US" altLang="zh-CN" sz="1200" dirty="0" smtClean="0"/>
              <a:t>}</a:t>
            </a:r>
            <a:endParaRPr lang="zh-CN" altLang="zh-CN" sz="1200" dirty="0" smtClean="0"/>
          </a:p>
          <a:p>
            <a:r>
              <a:rPr lang="en-US" altLang="zh-CN" sz="1200" dirty="0" smtClean="0"/>
              <a:t>$t = new Test ();</a:t>
            </a:r>
            <a:endParaRPr lang="zh-CN" altLang="zh-CN" sz="1200" dirty="0" smtClean="0"/>
          </a:p>
          <a:p>
            <a:r>
              <a:rPr lang="en-US" altLang="zh-CN" sz="1200" dirty="0" smtClean="0"/>
              <a:t>$t-&gt;</a:t>
            </a:r>
            <a:r>
              <a:rPr lang="en-US" altLang="zh-CN" sz="1200" dirty="0" err="1" smtClean="0"/>
              <a:t>classN</a:t>
            </a:r>
            <a:r>
              <a:rPr lang="en-US" altLang="zh-CN" sz="1200" dirty="0" smtClean="0"/>
              <a:t> ();		</a:t>
            </a:r>
            <a:r>
              <a:rPr lang="en-US" altLang="zh-CN" sz="1200" dirty="0" smtClean="0"/>
              <a:t>	</a:t>
            </a:r>
            <a:r>
              <a:rPr lang="en-US" altLang="zh-CN" sz="1200" dirty="0" smtClean="0"/>
              <a:t>//</a:t>
            </a:r>
            <a:r>
              <a:rPr lang="zh-CN" altLang="zh-CN" sz="1200" dirty="0" smtClean="0"/>
              <a:t>输出结果：</a:t>
            </a:r>
            <a:r>
              <a:rPr lang="en-US" altLang="zh-CN" sz="1200" dirty="0" smtClean="0"/>
              <a:t>31200</a:t>
            </a:r>
            <a:endParaRPr lang="zh-CN" altLang="zh-CN" sz="1200" dirty="0" smtClean="0"/>
          </a:p>
          <a:p>
            <a:r>
              <a:rPr lang="en-US" altLang="zh-CN" sz="1200" dirty="0" smtClean="0"/>
              <a:t>?&gt;</a:t>
            </a:r>
            <a:endParaRPr lang="zh-CN" altLang="zh-CN" sz="12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97251" y="4005064"/>
            <a:ext cx="7498080" cy="216024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 smtClean="0"/>
              <a:t>const</a:t>
            </a:r>
            <a:r>
              <a:rPr lang="zh-CN" altLang="zh-CN" dirty="0" smtClean="0"/>
              <a:t>关键字和</a:t>
            </a:r>
            <a:r>
              <a:rPr lang="en-US" altLang="zh-CN" dirty="0" smtClean="0"/>
              <a:t>define()</a:t>
            </a:r>
            <a:r>
              <a:rPr lang="zh-CN" altLang="zh-CN" dirty="0" smtClean="0"/>
              <a:t>函数都可用于定义常量，但是一般情况下只使用后者，前者在类中使用频繁，两者的区别如下。</a:t>
            </a:r>
          </a:p>
          <a:p>
            <a:pPr lvl="1"/>
            <a:r>
              <a:rPr lang="en-US" altLang="zh-CN" dirty="0" smtClean="0"/>
              <a:t>const</a:t>
            </a:r>
            <a:r>
              <a:rPr lang="zh-CN" altLang="zh-CN" dirty="0"/>
              <a:t>用于类成员变量的定义，一经定义，不可修改；</a:t>
            </a:r>
            <a:r>
              <a:rPr lang="en-US" altLang="zh-CN" dirty="0"/>
              <a:t>define()</a:t>
            </a:r>
            <a:r>
              <a:rPr lang="zh-CN" altLang="zh-CN" dirty="0"/>
              <a:t>函数不可用于类成员变量的定义，而用于全局常量。</a:t>
            </a:r>
          </a:p>
          <a:p>
            <a:pPr lvl="1"/>
            <a:r>
              <a:rPr lang="en-US" altLang="zh-CN" dirty="0" err="1"/>
              <a:t>const</a:t>
            </a:r>
            <a:r>
              <a:rPr lang="zh-CN" altLang="zh-CN" dirty="0"/>
              <a:t>可以在类中使用；而</a:t>
            </a:r>
            <a:r>
              <a:rPr lang="en-US" altLang="zh-CN" dirty="0"/>
              <a:t>define()</a:t>
            </a:r>
            <a:r>
              <a:rPr lang="zh-CN" altLang="zh-CN" dirty="0"/>
              <a:t>函数则不能。</a:t>
            </a:r>
          </a:p>
          <a:p>
            <a:pPr lvl="1"/>
            <a:r>
              <a:rPr lang="en-US" altLang="zh-CN" dirty="0" err="1"/>
              <a:t>const</a:t>
            </a:r>
            <a:r>
              <a:rPr lang="zh-CN" altLang="zh-CN" dirty="0"/>
              <a:t>不能在条件语句中定义常量。</a:t>
            </a:r>
          </a:p>
          <a:p>
            <a:pPr lvl="1"/>
            <a:r>
              <a:rPr lang="en-US" altLang="zh-CN" dirty="0" err="1"/>
              <a:t>const</a:t>
            </a:r>
            <a:r>
              <a:rPr lang="zh-CN" altLang="zh-CN" dirty="0"/>
              <a:t>采用一个普通的常量名称；</a:t>
            </a:r>
            <a:r>
              <a:rPr lang="en-US" altLang="zh-CN" dirty="0"/>
              <a:t>define()</a:t>
            </a:r>
            <a:r>
              <a:rPr lang="zh-CN" altLang="zh-CN" dirty="0"/>
              <a:t>可以采用表达式作为常量名称。</a:t>
            </a:r>
          </a:p>
          <a:p>
            <a:pPr lvl="1"/>
            <a:r>
              <a:rPr lang="en-US" altLang="zh-CN" dirty="0" err="1"/>
              <a:t>const</a:t>
            </a:r>
            <a:r>
              <a:rPr lang="zh-CN" altLang="zh-CN" dirty="0"/>
              <a:t>只能接受静态的标识；而</a:t>
            </a:r>
            <a:r>
              <a:rPr lang="en-US" altLang="zh-CN" dirty="0"/>
              <a:t>define()</a:t>
            </a:r>
            <a:r>
              <a:rPr lang="zh-CN" altLang="zh-CN" dirty="0"/>
              <a:t>函数可以采用任何表达式。</a:t>
            </a:r>
          </a:p>
          <a:p>
            <a:pPr lvl="1"/>
            <a:r>
              <a:rPr lang="en-US" altLang="zh-CN" dirty="0" err="1"/>
              <a:t>const</a:t>
            </a:r>
            <a:r>
              <a:rPr lang="zh-CN" altLang="zh-CN" dirty="0"/>
              <a:t>定义常量时大小写敏感；而</a:t>
            </a:r>
            <a:r>
              <a:rPr lang="en-US" altLang="zh-CN" dirty="0"/>
              <a:t>define()</a:t>
            </a:r>
            <a:r>
              <a:rPr lang="zh-CN" altLang="zh-CN" dirty="0"/>
              <a:t>函数可以通过参数设置来指定大小写是否敏感。</a:t>
            </a:r>
          </a:p>
        </p:txBody>
      </p:sp>
    </p:spTree>
    <p:extLst>
      <p:ext uri="{BB962C8B-B14F-4D97-AF65-F5344CB8AC3E}">
        <p14:creationId xmlns:p14="http://schemas.microsoft.com/office/powerpoint/2010/main" xmlns="" val="697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255</TotalTime>
  <Words>310</Words>
  <Application>Microsoft Office PowerPoint</Application>
  <PresentationFormat>全屏显示(4:3)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const关键字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52</cp:revision>
  <dcterms:created xsi:type="dcterms:W3CDTF">2017-05-05T05:05:06Z</dcterms:created>
  <dcterms:modified xsi:type="dcterms:W3CDTF">2017-05-10T14:21:57Z</dcterms:modified>
</cp:coreProperties>
</file>