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9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F58746-2691-43E7-8F81-202FF8C33FC0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72226D-3EDD-429C-9E20-B93C4CA9F3E9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1534E4-908F-43DF-B95C-AB353E1A9BAE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A44656-791B-4505-A7B7-603F1BD3AA03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A2CB6A-99F0-4750-8F31-E7C3DC30A000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B81AE-DC4B-44D3-BB38-7C346B06FA61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90EA47-C95A-41CC-BCEC-8C3EF0AD7431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650C4-4598-4CEA-888E-37323F5776E1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90D8FF-94CB-4EBA-A78B-2CB9A647DB05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FDB897-BC31-4B42-A444-056B80526458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B5FA57-01F2-4DC8-9EB8-20405A0B0033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E38551E-69F3-4FC7-82B7-FACFCD7A7723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continue</a:t>
            </a:r>
            <a:r>
              <a:rPr lang="zh-CN" altLang="en-US" sz="4800" dirty="0" smtClean="0"/>
              <a:t>语句</a:t>
            </a:r>
            <a:endParaRPr lang="zh-CN" altLang="en-US" sz="5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4480" y="1214422"/>
            <a:ext cx="6500858" cy="1500198"/>
          </a:xfrm>
        </p:spPr>
        <p:txBody>
          <a:bodyPr>
            <a:noAutofit/>
          </a:bodyPr>
          <a:lstStyle/>
          <a:p>
            <a:pPr marL="0" indent="342900">
              <a:spcBef>
                <a:spcPts val="0"/>
              </a:spcBef>
              <a:buNone/>
            </a:pPr>
            <a:r>
              <a:rPr lang="en-US" sz="2000" dirty="0" smtClean="0"/>
              <a:t>continue</a:t>
            </a:r>
            <a:r>
              <a:rPr lang="zh-CN" altLang="en-US" sz="2000" dirty="0" smtClean="0"/>
              <a:t>语句只能使用在循环语句内部，并且也可以和标签搭配使用。如果使用无标签的</a:t>
            </a:r>
            <a:r>
              <a:rPr lang="en-US" sz="2000" dirty="0" smtClean="0"/>
              <a:t>continue</a:t>
            </a:r>
            <a:r>
              <a:rPr lang="zh-CN" altLang="en-US" sz="2000" dirty="0" smtClean="0"/>
              <a:t>语句表示跳过该次循环，继续执行下一次循环结构。如果使用带有标签的</a:t>
            </a:r>
            <a:r>
              <a:rPr lang="en-US" sz="2000" dirty="0" smtClean="0"/>
              <a:t>continue</a:t>
            </a:r>
            <a:r>
              <a:rPr lang="zh-CN" altLang="en-US" sz="2000" dirty="0" smtClean="0"/>
              <a:t>语句表示跳出本次循环指向标签所指的循环。</a:t>
            </a:r>
            <a:endParaRPr lang="zh-CN" altLang="en-US" sz="2000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500166" y="3286124"/>
            <a:ext cx="6858048" cy="1143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indent="342900">
              <a:buClr>
                <a:schemeClr val="tx1"/>
              </a:buClr>
              <a:buSzPct val="80000"/>
            </a:pPr>
            <a:r>
              <a:rPr lang="en-US" altLang="zh-CN" dirty="0" smtClean="0">
                <a:solidFill>
                  <a:schemeClr val="bg1"/>
                </a:solidFill>
              </a:rPr>
              <a:t>continue</a:t>
            </a:r>
            <a:r>
              <a:rPr lang="zh-CN" altLang="en-US" dirty="0" smtClean="0">
                <a:solidFill>
                  <a:schemeClr val="bg1"/>
                </a:solidFill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</a:rPr>
              <a:t>break</a:t>
            </a:r>
            <a:r>
              <a:rPr lang="zh-CN" altLang="en-US" dirty="0" smtClean="0">
                <a:solidFill>
                  <a:schemeClr val="bg1"/>
                </a:solidFill>
              </a:rPr>
              <a:t>语句的区别在于：</a:t>
            </a:r>
            <a:r>
              <a:rPr lang="en-US" altLang="zh-CN" dirty="0" smtClean="0">
                <a:solidFill>
                  <a:schemeClr val="bg1"/>
                </a:solidFill>
              </a:rPr>
              <a:t>continue</a:t>
            </a:r>
            <a:r>
              <a:rPr lang="zh-CN" altLang="en-US" dirty="0" smtClean="0">
                <a:solidFill>
                  <a:schemeClr val="bg1"/>
                </a:solidFill>
              </a:rPr>
              <a:t>并不是中断循环语句，而是终止当前迭代的循环，进入下一次的迭代。简单的讲，</a:t>
            </a:r>
            <a:r>
              <a:rPr lang="en-US" altLang="zh-CN" dirty="0" smtClean="0">
                <a:solidFill>
                  <a:schemeClr val="bg1"/>
                </a:solidFill>
              </a:rPr>
              <a:t>continue</a:t>
            </a:r>
            <a:r>
              <a:rPr lang="zh-CN" altLang="en-US" dirty="0" smtClean="0">
                <a:solidFill>
                  <a:schemeClr val="bg1"/>
                </a:solidFill>
              </a:rPr>
              <a:t>是忽略循环语句的当前循环。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302</TotalTime>
  <Words>155</Words>
  <Application>Microsoft Office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continue语句</vt:lpstr>
      <vt:lpstr>幻灯片 2</vt:lpstr>
    </vt:vector>
  </TitlesOfParts>
  <Company>itzcn.com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Java概述</dc:title>
  <dc:creator>zhuhongtao</dc:creator>
  <cp:lastModifiedBy>Administrator</cp:lastModifiedBy>
  <cp:revision>165</cp:revision>
  <dcterms:created xsi:type="dcterms:W3CDTF">2012-10-29T00:41:54Z</dcterms:created>
  <dcterms:modified xsi:type="dcterms:W3CDTF">2017-05-11T12:20:36Z</dcterms:modified>
</cp:coreProperties>
</file>