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dirty="0" smtClean="0"/>
              <a:t>date()</a:t>
            </a:r>
            <a:r>
              <a:rPr lang="zh-CN" altLang="en-US" sz="5400" dirty="0" smtClean="0"/>
              <a:t>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14414" y="642918"/>
            <a:ext cx="7498080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smtClean="0"/>
              <a:t>date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</a:t>
            </a:r>
            <a:r>
              <a:rPr lang="zh-CN" altLang="en-US" sz="1600" dirty="0" smtClean="0"/>
              <a:t>的语法如下：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0166" y="1142984"/>
            <a:ext cx="678661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date ($format [,$timestamp ] )</a:t>
            </a:r>
            <a:endParaRPr lang="zh-CN" altLang="en-US" sz="12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4414" y="1643050"/>
            <a:ext cx="7498080" cy="8572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smtClean="0"/>
              <a:t>date()</a:t>
            </a:r>
            <a:r>
              <a:rPr lang="zh-CN" altLang="en-US" sz="1600" dirty="0" smtClean="0"/>
              <a:t>函数返回</a:t>
            </a:r>
            <a:r>
              <a:rPr lang="en-US" sz="1600" dirty="0" smtClean="0"/>
              <a:t>$timestamp</a:t>
            </a:r>
            <a:r>
              <a:rPr lang="zh-CN" altLang="en-US" sz="1600" dirty="0" smtClean="0"/>
              <a:t>整数按照指定的格式字符串</a:t>
            </a:r>
            <a:r>
              <a:rPr lang="en-US" sz="1600" dirty="0" smtClean="0"/>
              <a:t>$format</a:t>
            </a:r>
            <a:r>
              <a:rPr lang="zh-CN" altLang="en-US" sz="1600" dirty="0" smtClean="0"/>
              <a:t>产生的新的字符串。其中</a:t>
            </a:r>
            <a:r>
              <a:rPr lang="en-US" sz="1600" dirty="0" smtClean="0"/>
              <a:t>$timestamp</a:t>
            </a:r>
            <a:r>
              <a:rPr lang="zh-CN" altLang="en-US" sz="1600" dirty="0" smtClean="0"/>
              <a:t>是一个表示时间戳的可选参数，如果没有给出时间戳则使用系统当前日期和时间。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285852" y="642906"/>
          <a:ext cx="7215238" cy="5893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50"/>
                <a:gridCol w="6200588"/>
              </a:tblGrid>
              <a:tr h="19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latin typeface="Calibri"/>
                          <a:ea typeface="宋体"/>
                          <a:cs typeface="Times New Roman"/>
                        </a:rPr>
                        <a:t>格式化参数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月份中的第几天，有前导零的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位数字。值在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01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31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以文本表示星期中的第几天，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个字母。例如第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天表示为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Mon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j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月份中的第几天，没有前导零。值在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31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的小写字母，表示星期几的完整文本格式。例如星期日表示为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Sunday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N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数字表示的星期中的第几天。值在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之间，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表示星期一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每月天数后面的英文后缀，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个字符，可以与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j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一起使用。值是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st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nd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th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w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数字表示星期中的第几天。值在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之间，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表示星期天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z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年份中的第几天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W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年份中的第几周，每周从星期一开始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表示月份的完整的文本格式，例如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月份表示为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January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m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数字表示的月份，有前导零。值在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01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M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个字母缩写表示的月份。例如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月份表示为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Jan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n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数字表示的月份，没有前导零。值在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给定月份所应有的天数。例如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月份应有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31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天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是否为闰年。如果是闰年则为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；否则为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o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年份数字。例如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2013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Y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位数字完整表示的年份。例如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2013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y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两位数字表示的年份。例如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小写的上午和下午值。例如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am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pm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大写的上午和下午值。例如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AM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PM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g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小时，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小时格式，没有前导零。值在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G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小时，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小时格式，没有前导零。值在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h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小时，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小时格式，有前导零。值在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00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H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小时，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小时格式，有前导零。值在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00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i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分钟数，有前导零。值在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00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59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秒数，有前导零。值在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00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59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时区标识。例如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UTC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I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是否为夏令时。如果是则为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100">
                          <a:latin typeface="Calibri"/>
                          <a:ea typeface="宋体"/>
                          <a:cs typeface="Times New Roman"/>
                        </a:rPr>
                        <a:t>；否则为</a:t>
                      </a: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O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与格林威治时间相差的小时数。例如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+0200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Z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时差偏移量的秒数。值在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-43200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43200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ISO 8601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格式的日期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r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RFC 822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格式的日期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2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Calibri"/>
                          <a:ea typeface="宋体"/>
                          <a:cs typeface="Times New Roman"/>
                        </a:rPr>
                        <a:t>U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从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January 1 1970 00:00:00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开始至今的秒数。与</a:t>
                      </a:r>
                      <a:r>
                        <a:rPr lang="en-US" sz="900" kern="100" dirty="0">
                          <a:latin typeface="Calibri"/>
                          <a:ea typeface="宋体"/>
                          <a:cs typeface="Times New Roman"/>
                        </a:rPr>
                        <a:t>time()</a:t>
                      </a:r>
                      <a:r>
                        <a:rPr lang="zh-CN" sz="900" kern="100" dirty="0">
                          <a:latin typeface="Calibri"/>
                          <a:ea typeface="宋体"/>
                          <a:cs typeface="Times New Roman"/>
                        </a:rPr>
                        <a:t>函数相同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319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291</TotalTime>
  <Words>529</Words>
  <Application>Microsoft Office PowerPoint</Application>
  <PresentationFormat>全屏显示(4:3)</PresentationFormat>
  <Paragraphs>72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date()函数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59</cp:revision>
  <dcterms:created xsi:type="dcterms:W3CDTF">2017-05-05T05:05:06Z</dcterms:created>
  <dcterms:modified xsi:type="dcterms:W3CDTF">2017-05-20T06:11:49Z</dcterms:modified>
</cp:coreProperties>
</file>