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88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8746-2691-43E7-8F81-202FF8C33FC0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72226D-3EDD-429C-9E20-B93C4CA9F3E9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534E4-908F-43DF-B95C-AB353E1A9BAE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44656-791B-4505-A7B7-603F1BD3AA0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2CB6A-99F0-4750-8F31-E7C3DC30A000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B81AE-DC4B-44D3-BB38-7C346B06FA6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90EA47-C95A-41CC-BCEC-8C3EF0AD743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650C4-4598-4CEA-888E-37323F5776E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0D8FF-94CB-4EBA-A78B-2CB9A647DB05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DB897-BC31-4B42-A444-056B80526458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5FA57-01F2-4DC8-9EB8-20405A0B003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8551E-69F3-4FC7-82B7-FACFCD7A772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do-while</a:t>
            </a:r>
            <a:r>
              <a:rPr lang="zh-CN" altLang="en-US" sz="5400" dirty="0" smtClean="0"/>
              <a:t>循环语句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786446" y="1857364"/>
          <a:ext cx="2000264" cy="3585839"/>
        </p:xfrm>
        <a:graphic>
          <a:graphicData uri="http://schemas.openxmlformats.org/presentationml/2006/ole">
            <p:oleObj spid="_x0000_s36867" name="Visio" r:id="rId3" imgW="1563624" imgH="2804480" progId="">
              <p:embed/>
            </p:oleObj>
          </a:graphicData>
        </a:graphic>
      </p:graphicFrame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480" y="1214422"/>
            <a:ext cx="6500858" cy="785818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en-US" sz="1600" dirty="0" smtClean="0"/>
              <a:t>while</a:t>
            </a:r>
            <a:r>
              <a:rPr lang="zh-CN" altLang="en-US" sz="1600" dirty="0" smtClean="0"/>
              <a:t>循环有时称为“当型循环”，因为它在循环执行前就会进行条件判断，而</a:t>
            </a:r>
            <a:r>
              <a:rPr lang="en-US" sz="1600" dirty="0" smtClean="0"/>
              <a:t>do-while</a:t>
            </a:r>
            <a:r>
              <a:rPr lang="zh-CN" altLang="en-US" sz="1600" dirty="0" smtClean="0"/>
              <a:t>循环称“直到型循环”，它的特点是：先执行循环体，然后判断循环条件是否成立。</a:t>
            </a:r>
            <a:endParaRPr lang="zh-CN" altLang="en-US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28728" y="3214686"/>
            <a:ext cx="2928958" cy="2214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342900" latinLnBrk="1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首先执行一次循环体，然后再判断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while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后面的条件表达式，当条件表达式的值为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true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时，再次执行循环体语句；否则退出循环。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while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语句后必须以分号表示循环结束。其运行流程如图所示。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1857356" y="2190270"/>
            <a:ext cx="3500462" cy="738664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do {</a:t>
            </a:r>
            <a:endParaRPr lang="zh-CN" altLang="en-US" sz="1400" dirty="0" smtClean="0"/>
          </a:p>
          <a:p>
            <a:r>
              <a:rPr lang="en-US" sz="1400" dirty="0" smtClean="0"/>
              <a:t>	</a:t>
            </a:r>
            <a:r>
              <a:rPr lang="zh-CN" altLang="en-US" sz="1400" dirty="0" smtClean="0"/>
              <a:t>循环体</a:t>
            </a:r>
            <a:r>
              <a:rPr lang="en-US" sz="1400" dirty="0" smtClean="0"/>
              <a:t>;</a:t>
            </a:r>
            <a:endParaRPr lang="zh-CN" altLang="en-US" sz="1400" dirty="0" smtClean="0"/>
          </a:p>
          <a:p>
            <a:r>
              <a:rPr lang="en-US" sz="1400" dirty="0" smtClean="0"/>
              <a:t>} while (</a:t>
            </a:r>
            <a:r>
              <a:rPr lang="zh-CN" altLang="en-US" sz="1400" dirty="0" smtClean="0"/>
              <a:t>条件表达式</a:t>
            </a:r>
            <a:r>
              <a:rPr lang="en-US" sz="1400" dirty="0" smtClean="0"/>
              <a:t>);</a:t>
            </a:r>
            <a:endParaRPr lang="zh-CN" altLang="en-US" sz="1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480" y="1357298"/>
            <a:ext cx="6500858" cy="642942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en-US" sz="1800" dirty="0" smtClean="0"/>
              <a:t>while</a:t>
            </a:r>
            <a:r>
              <a:rPr lang="zh-CN" altLang="en-US" sz="1800" dirty="0" smtClean="0"/>
              <a:t>循环与</a:t>
            </a:r>
            <a:r>
              <a:rPr lang="en-US" sz="1800" dirty="0" smtClean="0"/>
              <a:t>do-while</a:t>
            </a:r>
            <a:r>
              <a:rPr lang="zh-CN" altLang="en-US" sz="1800" dirty="0" smtClean="0"/>
              <a:t>循环相同之处有如下几点：</a:t>
            </a:r>
            <a:endParaRPr lang="zh-CN" altLang="en-US" sz="1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28728" y="3071810"/>
            <a:ext cx="6572296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342900" latinLnBrk="1">
              <a:buClr>
                <a:schemeClr val="tx1"/>
              </a:buClr>
              <a:buSzPct val="80000"/>
            </a:pPr>
            <a:r>
              <a:rPr lang="en-US" altLang="zh-CN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while</a:t>
            </a:r>
            <a:r>
              <a:rPr lang="zh-CN" altLang="en-US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循环与</a:t>
            </a:r>
            <a:r>
              <a:rPr lang="en-US" altLang="zh-CN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do-while</a:t>
            </a:r>
            <a:r>
              <a:rPr lang="zh-CN" altLang="en-US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循环的不同之处有以下几点：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71670" y="1928802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zh-CN" altLang="en-US" sz="1600" dirty="0" smtClean="0"/>
              <a:t>  都是循环结构。</a:t>
            </a:r>
          </a:p>
          <a:p>
            <a:pPr lvl="0">
              <a:buFont typeface="Wingdings" pitchFamily="2" charset="2"/>
              <a:buChar char="ü"/>
            </a:pPr>
            <a:r>
              <a:rPr lang="zh-CN" altLang="en-US" sz="1600" dirty="0" smtClean="0"/>
              <a:t>  使用“</a:t>
            </a:r>
            <a:r>
              <a:rPr lang="en-US" sz="1600" dirty="0" smtClean="0"/>
              <a:t>while(</a:t>
            </a:r>
            <a:r>
              <a:rPr lang="zh-CN" altLang="en-US" sz="1600" dirty="0" smtClean="0"/>
              <a:t>条件表达式</a:t>
            </a:r>
            <a:r>
              <a:rPr lang="en-US" sz="1600" dirty="0" smtClean="0"/>
              <a:t>)</a:t>
            </a:r>
            <a:r>
              <a:rPr lang="zh-CN" altLang="en-US" sz="1600" dirty="0" smtClean="0"/>
              <a:t>”表示循环条件。</a:t>
            </a:r>
          </a:p>
          <a:p>
            <a:pPr lvl="0">
              <a:buFont typeface="Wingdings" pitchFamily="2" charset="2"/>
              <a:buChar char="ü"/>
            </a:pPr>
            <a:r>
              <a:rPr lang="zh-CN" altLang="en-US" sz="1600" dirty="0" smtClean="0"/>
              <a:t>  使用大括号将循环操作括起来。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71670" y="3500438"/>
            <a:ext cx="62865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zh-CN" altLang="en-US" sz="1600" dirty="0" smtClean="0"/>
              <a:t>  语法不同</a:t>
            </a:r>
            <a:r>
              <a:rPr lang="en-US" sz="1600" dirty="0" smtClean="0"/>
              <a:t>  </a:t>
            </a:r>
            <a:r>
              <a:rPr lang="zh-CN" altLang="en-US" sz="1600" dirty="0" smtClean="0"/>
              <a:t>与</a:t>
            </a:r>
            <a:r>
              <a:rPr lang="en-US" sz="1600" dirty="0" smtClean="0"/>
              <a:t>while</a:t>
            </a:r>
            <a:r>
              <a:rPr lang="zh-CN" altLang="en-US" sz="1600" dirty="0" smtClean="0"/>
              <a:t>循环相比，</a:t>
            </a:r>
            <a:r>
              <a:rPr lang="en-US" sz="1600" dirty="0" smtClean="0"/>
              <a:t>do-while</a:t>
            </a:r>
            <a:r>
              <a:rPr lang="zh-CN" altLang="en-US" sz="1600" dirty="0" smtClean="0"/>
              <a:t>循环将</a:t>
            </a:r>
            <a:r>
              <a:rPr lang="en-US" sz="1600" dirty="0" smtClean="0"/>
              <a:t>while</a:t>
            </a:r>
            <a:r>
              <a:rPr lang="zh-CN" altLang="en-US" sz="1600" dirty="0" smtClean="0"/>
              <a:t>关键字和循环条件放在后面，而且前面多了</a:t>
            </a:r>
            <a:r>
              <a:rPr lang="en-US" sz="1600" dirty="0" smtClean="0"/>
              <a:t>do</a:t>
            </a:r>
            <a:r>
              <a:rPr lang="zh-CN" altLang="en-US" sz="1600" dirty="0" smtClean="0"/>
              <a:t>关键字，后面多了一个分号。</a:t>
            </a:r>
            <a:endParaRPr lang="en-US" altLang="zh-CN" sz="1600" dirty="0" smtClean="0"/>
          </a:p>
          <a:p>
            <a:pPr lvl="0">
              <a:buFont typeface="Wingdings" pitchFamily="2" charset="2"/>
              <a:buChar char="ü"/>
            </a:pPr>
            <a:endParaRPr lang="zh-CN" altLang="en-US" sz="1600" dirty="0" smtClean="0"/>
          </a:p>
          <a:p>
            <a:pPr lvl="0">
              <a:buFont typeface="Wingdings" pitchFamily="2" charset="2"/>
              <a:buChar char="ü"/>
            </a:pPr>
            <a:r>
              <a:rPr lang="zh-CN" altLang="en-US" sz="1600" dirty="0" smtClean="0"/>
              <a:t>  执行次序不同</a:t>
            </a:r>
            <a:r>
              <a:rPr lang="en-US" sz="1600" dirty="0" smtClean="0"/>
              <a:t>  while</a:t>
            </a:r>
            <a:r>
              <a:rPr lang="zh-CN" altLang="en-US" sz="1600" dirty="0" smtClean="0"/>
              <a:t>循环先判断，再执行；</a:t>
            </a:r>
            <a:r>
              <a:rPr lang="en-US" sz="1600" dirty="0" smtClean="0"/>
              <a:t>do-while</a:t>
            </a:r>
            <a:r>
              <a:rPr lang="zh-CN" altLang="en-US" sz="1600" dirty="0" smtClean="0"/>
              <a:t>循环先执行再判断。</a:t>
            </a:r>
            <a:endParaRPr lang="en-US" altLang="zh-CN" sz="1600" dirty="0" smtClean="0"/>
          </a:p>
          <a:p>
            <a:pPr lvl="0">
              <a:buFont typeface="Wingdings" pitchFamily="2" charset="2"/>
              <a:buChar char="ü"/>
            </a:pPr>
            <a:endParaRPr lang="zh-CN" altLang="en-US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  执行次数不同</a:t>
            </a:r>
            <a:r>
              <a:rPr lang="en-US" sz="1600" dirty="0" smtClean="0"/>
              <a:t>  </a:t>
            </a:r>
            <a:r>
              <a:rPr lang="zh-CN" altLang="en-US" sz="1600" dirty="0" smtClean="0"/>
              <a:t>当循环条件不满足的情况下，</a:t>
            </a:r>
            <a:r>
              <a:rPr lang="en-US" sz="1600" dirty="0" smtClean="0"/>
              <a:t>while</a:t>
            </a:r>
            <a:r>
              <a:rPr lang="zh-CN" altLang="en-US" sz="1600" dirty="0" smtClean="0"/>
              <a:t>循环一次都不会执行，而</a:t>
            </a:r>
            <a:r>
              <a:rPr lang="en-US" sz="1600" dirty="0" smtClean="0"/>
              <a:t>do-while</a:t>
            </a:r>
            <a:r>
              <a:rPr lang="zh-CN" altLang="en-US" sz="1600" dirty="0" smtClean="0"/>
              <a:t>循环则至少执行一次。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</TotalTime>
  <Words>355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夏至</vt:lpstr>
      <vt:lpstr>Visio</vt:lpstr>
      <vt:lpstr>do-while循环语句</vt:lpstr>
      <vt:lpstr>幻灯片 2</vt:lpstr>
      <vt:lpstr>幻灯片 3</vt:lpstr>
    </vt:vector>
  </TitlesOfParts>
  <Company>itzcn.com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Java概述</dc:title>
  <dc:creator>zhuhongtao</dc:creator>
  <cp:lastModifiedBy>Administrator</cp:lastModifiedBy>
  <cp:revision>164</cp:revision>
  <dcterms:created xsi:type="dcterms:W3CDTF">2012-10-29T00:41:54Z</dcterms:created>
  <dcterms:modified xsi:type="dcterms:W3CDTF">2017-05-11T12:20:27Z</dcterms:modified>
</cp:coreProperties>
</file>