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6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默认节" id="{E98FC571-715D-4BD6-81BD-9F936DB464B2}">
          <p14:sldIdLst>
            <p14:sldId id="256"/>
            <p14:sldId id="26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-72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2" name="副标题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2017/5/12</a:t>
            </a:fld>
            <a:endParaRPr lang="zh-CN" altLang="en-US"/>
          </a:p>
        </p:txBody>
      </p:sp>
      <p:sp>
        <p:nvSpPr>
          <p:cNvPr id="20" name="页脚占位符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9" name="流程图: 过程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流程图: 过程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饼形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同心圆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9E7D108D-6791-4B7B-A9B8-4BF985B87909}" type="datetimeFigureOut">
              <a:rPr lang="zh-CN" altLang="en-US" smtClean="0"/>
              <a:pPr/>
              <a:t>2017/5/12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CN" sz="5400" dirty="0">
                <a:effectLst/>
              </a:rPr>
              <a:t>echo()</a:t>
            </a:r>
            <a:r>
              <a:rPr lang="zh-CN" altLang="zh-CN" sz="5400" dirty="0">
                <a:effectLst/>
              </a:rPr>
              <a:t>函数</a:t>
            </a:r>
            <a:endParaRPr lang="zh-CN" altLang="en-US" sz="5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447619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219584" y="476672"/>
            <a:ext cx="7498080" cy="936104"/>
          </a:xfrm>
        </p:spPr>
        <p:txBody>
          <a:bodyPr>
            <a:normAutofit/>
          </a:bodyPr>
          <a:lstStyle/>
          <a:p>
            <a:pPr latinLnBrk="1"/>
            <a:r>
              <a:rPr lang="en-US" altLang="zh-CN" sz="1800" dirty="0"/>
              <a:t>echo()</a:t>
            </a:r>
            <a:r>
              <a:rPr lang="zh-CN" altLang="zh-CN" sz="1800" dirty="0"/>
              <a:t>函数用来向客户端输出信息，除了可以输出文本信息，还可输出</a:t>
            </a:r>
            <a:r>
              <a:rPr lang="en-US" altLang="zh-CN" sz="1800" dirty="0"/>
              <a:t>HTML</a:t>
            </a:r>
            <a:r>
              <a:rPr lang="zh-CN" altLang="zh-CN" sz="1800" dirty="0"/>
              <a:t>标记和变量。</a:t>
            </a:r>
            <a:r>
              <a:rPr lang="en-US" altLang="zh-CN" sz="1800" dirty="0"/>
              <a:t>echo()</a:t>
            </a:r>
            <a:r>
              <a:rPr lang="zh-CN" altLang="zh-CN" sz="1800" dirty="0"/>
              <a:t>函数没有返回值，其语法定义如下所示：</a:t>
            </a:r>
          </a:p>
        </p:txBody>
      </p:sp>
      <p:sp>
        <p:nvSpPr>
          <p:cNvPr id="8" name="矩形 7"/>
          <p:cNvSpPr/>
          <p:nvPr/>
        </p:nvSpPr>
        <p:spPr>
          <a:xfrm>
            <a:off x="1475656" y="1506270"/>
            <a:ext cx="6243214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/>
              <a:t>void echo(string arg1[,…string </a:t>
            </a:r>
            <a:r>
              <a:rPr lang="en-US" altLang="zh-CN" sz="1600" dirty="0" err="1"/>
              <a:t>argN</a:t>
            </a:r>
            <a:r>
              <a:rPr lang="en-US" altLang="zh-CN" sz="1600" dirty="0"/>
              <a:t>])</a:t>
            </a:r>
            <a:endParaRPr lang="zh-CN" altLang="zh-CN" sz="1600" dirty="0"/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219584" y="1844824"/>
            <a:ext cx="7498080" cy="1656184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atinLnBrk="1"/>
            <a:r>
              <a:rPr lang="en-US" altLang="zh-CN" sz="1800" dirty="0"/>
              <a:t>echo()</a:t>
            </a:r>
            <a:r>
              <a:rPr lang="zh-CN" altLang="zh-CN" sz="1800" dirty="0"/>
              <a:t>函数可以一次输出多个字符串、</a:t>
            </a:r>
            <a:r>
              <a:rPr lang="en-US" altLang="zh-CN" sz="1800" dirty="0"/>
              <a:t>HTML</a:t>
            </a:r>
            <a:r>
              <a:rPr lang="zh-CN" altLang="zh-CN" sz="1800" dirty="0"/>
              <a:t>标记或变量。但由于</a:t>
            </a:r>
            <a:r>
              <a:rPr lang="en-US" altLang="zh-CN" sz="1800" dirty="0"/>
              <a:t>echo()</a:t>
            </a:r>
            <a:r>
              <a:rPr lang="zh-CN" altLang="zh-CN" sz="1800" dirty="0"/>
              <a:t>函数没有返回值，因此该方法无法用在复杂表达式中，并在使用时需要确保其所输出的文本、</a:t>
            </a:r>
            <a:r>
              <a:rPr lang="en-US" altLang="zh-CN" sz="1800" dirty="0"/>
              <a:t>HTML</a:t>
            </a:r>
            <a:r>
              <a:rPr lang="zh-CN" altLang="zh-CN" sz="1800" dirty="0"/>
              <a:t>标记和变量的有效性。</a:t>
            </a:r>
          </a:p>
          <a:p>
            <a:r>
              <a:rPr lang="en-US" altLang="zh-CN" sz="1800" dirty="0"/>
              <a:t>echo()</a:t>
            </a:r>
            <a:r>
              <a:rPr lang="zh-CN" altLang="zh-CN" sz="1800" dirty="0"/>
              <a:t>函数在使用时可以用小括号将参数括起来，也可直接添加参数；各个参数之间使用逗号或圆点来分隔。</a:t>
            </a:r>
          </a:p>
        </p:txBody>
      </p:sp>
      <p:sp>
        <p:nvSpPr>
          <p:cNvPr id="12" name="矩形 11"/>
          <p:cNvSpPr/>
          <p:nvPr/>
        </p:nvSpPr>
        <p:spPr>
          <a:xfrm>
            <a:off x="1475656" y="3573016"/>
            <a:ext cx="7416824" cy="116955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/>
              <a:t>&lt;?</a:t>
            </a:r>
            <a:r>
              <a:rPr lang="en-US" altLang="zh-CN" sz="1400" dirty="0" err="1"/>
              <a:t>php</a:t>
            </a:r>
            <a:endParaRPr lang="zh-CN" altLang="zh-CN" sz="1400" dirty="0"/>
          </a:p>
          <a:p>
            <a:r>
              <a:rPr lang="en-US" altLang="zh-CN" sz="1400" dirty="0"/>
              <a:t>echo "</a:t>
            </a:r>
            <a:r>
              <a:rPr lang="zh-CN" altLang="zh-CN" sz="1400" dirty="0"/>
              <a:t>李白 字太白 号青莲居士</a:t>
            </a:r>
            <a:r>
              <a:rPr lang="en-US" altLang="zh-CN" sz="1400" dirty="0"/>
              <a:t>&lt;/</a:t>
            </a:r>
            <a:r>
              <a:rPr lang="en-US" altLang="zh-CN" sz="1400" dirty="0" err="1"/>
              <a:t>br</a:t>
            </a:r>
            <a:r>
              <a:rPr lang="en-US" altLang="zh-CN" sz="1400" dirty="0"/>
              <a:t>&gt;","</a:t>
            </a:r>
            <a:r>
              <a:rPr lang="zh-CN" altLang="zh-CN" sz="1400" dirty="0"/>
              <a:t>唐朝浪漫主义诗人，被后人誉为诗仙。</a:t>
            </a:r>
            <a:r>
              <a:rPr lang="en-US" altLang="zh-CN" sz="1400" dirty="0" smtClean="0"/>
              <a:t>";</a:t>
            </a:r>
          </a:p>
          <a:p>
            <a:r>
              <a:rPr lang="en-US" altLang="zh-CN" sz="1400" dirty="0"/>
              <a:t>echo "</a:t>
            </a:r>
            <a:r>
              <a:rPr lang="zh-CN" altLang="zh-CN" sz="1400" dirty="0"/>
              <a:t>李白 字太白 号青莲居士</a:t>
            </a:r>
            <a:r>
              <a:rPr lang="en-US" altLang="zh-CN" sz="1400" dirty="0"/>
              <a:t>&lt;/</a:t>
            </a:r>
            <a:r>
              <a:rPr lang="en-US" altLang="zh-CN" sz="1400" dirty="0" err="1"/>
              <a:t>br</a:t>
            </a:r>
            <a:r>
              <a:rPr lang="en-US" altLang="zh-CN" sz="1400" dirty="0"/>
              <a:t>&gt;"."</a:t>
            </a:r>
            <a:r>
              <a:rPr lang="zh-CN" altLang="zh-CN" sz="1400" dirty="0"/>
              <a:t>唐朝浪漫主义诗人，被后人誉为诗仙。</a:t>
            </a:r>
            <a:r>
              <a:rPr lang="en-US" altLang="zh-CN" sz="1400" dirty="0"/>
              <a:t>";</a:t>
            </a:r>
            <a:endParaRPr lang="zh-CN" altLang="zh-CN" sz="1400" dirty="0"/>
          </a:p>
          <a:p>
            <a:r>
              <a:rPr lang="en-US" altLang="zh-CN" sz="1400" dirty="0"/>
              <a:t>echo ("</a:t>
            </a:r>
            <a:r>
              <a:rPr lang="zh-CN" altLang="zh-CN" sz="1400" dirty="0"/>
              <a:t>李白 字太白 号青莲居士</a:t>
            </a:r>
            <a:r>
              <a:rPr lang="en-US" altLang="zh-CN" sz="1400" dirty="0"/>
              <a:t>&lt;/</a:t>
            </a:r>
            <a:r>
              <a:rPr lang="en-US" altLang="zh-CN" sz="1400" dirty="0" err="1"/>
              <a:t>br</a:t>
            </a:r>
            <a:r>
              <a:rPr lang="en-US" altLang="zh-CN" sz="1400" dirty="0"/>
              <a:t>&gt;"."</a:t>
            </a:r>
            <a:r>
              <a:rPr lang="zh-CN" altLang="zh-CN" sz="1400" dirty="0"/>
              <a:t>唐朝浪漫主义诗人，被后人誉为诗仙。</a:t>
            </a:r>
            <a:r>
              <a:rPr lang="en-US" altLang="zh-CN" sz="1400" dirty="0"/>
              <a:t>");</a:t>
            </a:r>
            <a:endParaRPr lang="zh-CN" altLang="zh-CN" sz="1400" dirty="0"/>
          </a:p>
          <a:p>
            <a:r>
              <a:rPr lang="en-US" altLang="zh-CN" sz="1400" dirty="0" smtClean="0"/>
              <a:t>?&gt;</a:t>
            </a:r>
            <a:endParaRPr lang="zh-CN" altLang="zh-CN" sz="1400" dirty="0"/>
          </a:p>
        </p:txBody>
      </p:sp>
    </p:spTree>
    <p:extLst>
      <p:ext uri="{BB962C8B-B14F-4D97-AF65-F5344CB8AC3E}">
        <p14:creationId xmlns:p14="http://schemas.microsoft.com/office/powerpoint/2010/main" xmlns="" val="1831975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221</TotalTime>
  <Words>297</Words>
  <Application>Microsoft Office PowerPoint</Application>
  <PresentationFormat>全屏显示(4:3)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夏至</vt:lpstr>
      <vt:lpstr>echo()函数</vt:lpstr>
      <vt:lpstr>幻灯片 2</vt:lpstr>
    </vt:vector>
  </TitlesOfParts>
  <Company>tangguo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zhht</dc:creator>
  <cp:lastModifiedBy>Administrator</cp:lastModifiedBy>
  <cp:revision>37</cp:revision>
  <dcterms:created xsi:type="dcterms:W3CDTF">2017-05-05T05:05:06Z</dcterms:created>
  <dcterms:modified xsi:type="dcterms:W3CDTF">2017-05-12T13:10:45Z</dcterms:modified>
</cp:coreProperties>
</file>