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80" r:id="rId3"/>
    <p:sldId id="28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F58746-2691-43E7-8F81-202FF8C33FC0}" type="datetime1">
              <a:rPr lang="en-US" altLang="zh-CN" smtClean="0"/>
              <a:pPr/>
              <a:t>3/5/2008</a:t>
            </a:fld>
            <a:endParaRPr lang="en-US" altLang="zh-CN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72226D-3EDD-429C-9E20-B93C4CA9F3E9}" type="datetime1">
              <a:rPr lang="en-US" altLang="zh-CN" smtClean="0"/>
              <a:pPr/>
              <a:t>3/5/2008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1534E4-908F-43DF-B95C-AB353E1A9BAE}" type="datetime1">
              <a:rPr lang="en-US" altLang="zh-CN" smtClean="0"/>
              <a:pPr/>
              <a:t>3/5/2008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A44656-791B-4505-A7B7-603F1BD3AA03}" type="datetime1">
              <a:rPr lang="en-US" altLang="zh-CN" smtClean="0"/>
              <a:pPr/>
              <a:t>3/5/2008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A2CB6A-99F0-4750-8F31-E7C3DC30A000}" type="datetime1">
              <a:rPr lang="en-US" altLang="zh-CN" smtClean="0"/>
              <a:pPr/>
              <a:t>3/5/2008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1B81AE-DC4B-44D3-BB38-7C346B06FA61}" type="datetime1">
              <a:rPr lang="en-US" altLang="zh-CN" smtClean="0"/>
              <a:pPr/>
              <a:t>3/5/2008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90EA47-C95A-41CC-BCEC-8C3EF0AD7431}" type="datetime1">
              <a:rPr lang="en-US" altLang="zh-CN" smtClean="0"/>
              <a:pPr/>
              <a:t>3/5/2008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B650C4-4598-4CEA-888E-37323F5776E1}" type="datetime1">
              <a:rPr lang="en-US" altLang="zh-CN" smtClean="0"/>
              <a:pPr/>
              <a:t>3/5/2008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90D8FF-94CB-4EBA-A78B-2CB9A647DB05}" type="datetime1">
              <a:rPr lang="en-US" altLang="zh-CN" smtClean="0"/>
              <a:pPr/>
              <a:t>3/5/2008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FDB897-BC31-4B42-A444-056B80526458}" type="datetime1">
              <a:rPr lang="en-US" altLang="zh-CN" smtClean="0"/>
              <a:pPr/>
              <a:t>3/5/2008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B5FA57-01F2-4DC8-9EB8-20405A0B0033}" type="datetime1">
              <a:rPr lang="en-US" altLang="zh-CN" smtClean="0"/>
              <a:pPr/>
              <a:t>3/5/2008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E38551E-69F3-4FC7-82B7-FACFCD7A7723}" type="datetime1">
              <a:rPr lang="en-US" altLang="zh-CN" smtClean="0"/>
              <a:pPr/>
              <a:t>3/5/2008</a:t>
            </a:fld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for</a:t>
            </a:r>
            <a:r>
              <a:rPr lang="zh-CN" altLang="en-US" sz="5400" smtClean="0"/>
              <a:t>循环语句</a:t>
            </a:r>
            <a:endParaRPr lang="zh-CN" altLang="en-US" sz="5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4480" y="571480"/>
            <a:ext cx="6500858" cy="357190"/>
          </a:xfrm>
        </p:spPr>
        <p:txBody>
          <a:bodyPr>
            <a:noAutofit/>
          </a:bodyPr>
          <a:lstStyle/>
          <a:p>
            <a:pPr marL="0" indent="342900">
              <a:spcBef>
                <a:spcPts val="0"/>
              </a:spcBef>
              <a:buNone/>
            </a:pPr>
            <a:r>
              <a:rPr lang="en-US" sz="1600" dirty="0" smtClean="0"/>
              <a:t>for</a:t>
            </a:r>
            <a:r>
              <a:rPr lang="zh-CN" altLang="en-US" sz="1600" dirty="0" smtClean="0"/>
              <a:t>循环语句也称为计次循环语句，一般用于循环次数已知的情况。</a:t>
            </a:r>
            <a:endParaRPr lang="zh-CN" altLang="en-US" sz="16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428728" y="2285992"/>
            <a:ext cx="2928958" cy="2500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342900" latinLnBrk="1">
              <a:buClr>
                <a:schemeClr val="tx1"/>
              </a:buClr>
              <a:buSzPct val="80000"/>
            </a:pPr>
            <a:r>
              <a:rPr lang="zh-CN" altLang="en-US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首先执行表达式</a:t>
            </a:r>
            <a:r>
              <a:rPr lang="en-US" altLang="zh-CN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1</a:t>
            </a:r>
            <a:r>
              <a:rPr lang="zh-CN" altLang="en-US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进行初始化，然后判断表达式</a:t>
            </a:r>
            <a:r>
              <a:rPr lang="en-US" altLang="zh-CN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2</a:t>
            </a:r>
            <a:r>
              <a:rPr lang="zh-CN" altLang="en-US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的值是否为真，如果为真，则执行循环体语句；否则直接退出循环；最后执行表达式</a:t>
            </a:r>
            <a:r>
              <a:rPr lang="en-US" altLang="zh-CN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3</a:t>
            </a:r>
            <a:r>
              <a:rPr lang="zh-CN" altLang="en-US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，改变循环变量的值，至此完成一次循环；接下来进行下一次循环，直到表达式</a:t>
            </a:r>
            <a:r>
              <a:rPr lang="en-US" altLang="zh-CN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2</a:t>
            </a:r>
            <a:r>
              <a:rPr lang="zh-CN" altLang="en-US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的值为</a:t>
            </a:r>
            <a:r>
              <a:rPr lang="en-US" altLang="zh-CN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false</a:t>
            </a:r>
            <a:r>
              <a:rPr lang="zh-CN" altLang="en-US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，才结束循环。其运行流程如图所示。 </a:t>
            </a:r>
          </a:p>
        </p:txBody>
      </p:sp>
      <p:sp>
        <p:nvSpPr>
          <p:cNvPr id="5" name="矩形 4"/>
          <p:cNvSpPr/>
          <p:nvPr/>
        </p:nvSpPr>
        <p:spPr>
          <a:xfrm>
            <a:off x="1857356" y="1261576"/>
            <a:ext cx="6858000" cy="738664"/>
          </a:xfrm>
          <a:prstGeom prst="rect">
            <a:avLst/>
          </a:prstGeom>
        </p:spPr>
        <p:style>
          <a:lnRef idx="3">
            <a:schemeClr val="lt1"/>
          </a:lnRef>
          <a:fillRef idx="1003">
            <a:schemeClr val="dk2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for (</a:t>
            </a:r>
            <a:r>
              <a:rPr lang="zh-CN" altLang="en-US" sz="1400" dirty="0" smtClean="0"/>
              <a:t>表达式</a:t>
            </a:r>
            <a:r>
              <a:rPr lang="en-US" sz="1400" dirty="0" smtClean="0"/>
              <a:t>1; </a:t>
            </a:r>
            <a:r>
              <a:rPr lang="zh-CN" altLang="en-US" sz="1400" dirty="0" smtClean="0"/>
              <a:t>表达式</a:t>
            </a:r>
            <a:r>
              <a:rPr lang="en-US" sz="1400" dirty="0" smtClean="0"/>
              <a:t>2; </a:t>
            </a:r>
            <a:r>
              <a:rPr lang="zh-CN" altLang="en-US" sz="1400" dirty="0" smtClean="0"/>
              <a:t>表达式</a:t>
            </a:r>
            <a:r>
              <a:rPr lang="en-US" sz="1400" dirty="0" smtClean="0"/>
              <a:t>3) {		</a:t>
            </a:r>
            <a:endParaRPr lang="zh-CN" altLang="en-US" sz="1400" dirty="0" smtClean="0"/>
          </a:p>
          <a:p>
            <a:r>
              <a:rPr lang="en-US" sz="1400" dirty="0" smtClean="0"/>
              <a:t>		</a:t>
            </a:r>
            <a:r>
              <a:rPr lang="zh-CN" altLang="en-US" sz="1400" dirty="0" smtClean="0"/>
              <a:t>循环体</a:t>
            </a:r>
            <a:r>
              <a:rPr lang="en-US" sz="1400" dirty="0" smtClean="0"/>
              <a:t>;</a:t>
            </a:r>
            <a:endParaRPr lang="zh-CN" altLang="en-US" sz="1400" dirty="0" smtClean="0"/>
          </a:p>
          <a:p>
            <a:r>
              <a:rPr lang="en-US" sz="1400" dirty="0" smtClean="0"/>
              <a:t>}</a:t>
            </a:r>
            <a:endParaRPr lang="zh-CN" altLang="en-US" sz="1400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18" y="2071678"/>
            <a:ext cx="2643206" cy="3424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43042" y="642918"/>
            <a:ext cx="6500858" cy="571504"/>
          </a:xfrm>
        </p:spPr>
        <p:txBody>
          <a:bodyPr>
            <a:noAutofit/>
          </a:bodyPr>
          <a:lstStyle/>
          <a:p>
            <a:pPr marL="0" indent="342900">
              <a:spcBef>
                <a:spcPts val="0"/>
              </a:spcBef>
              <a:buNone/>
            </a:pPr>
            <a:r>
              <a:rPr lang="en-US" sz="1800" dirty="0" smtClean="0"/>
              <a:t>for</a:t>
            </a:r>
            <a:r>
              <a:rPr lang="zh-CN" altLang="en-US" sz="1800" dirty="0" smtClean="0"/>
              <a:t>语句中的</a:t>
            </a:r>
            <a:r>
              <a:rPr lang="en-US" sz="1800" dirty="0" smtClean="0"/>
              <a:t>3</a:t>
            </a:r>
            <a:r>
              <a:rPr lang="zh-CN" altLang="en-US" sz="1800" dirty="0" smtClean="0"/>
              <a:t>个表达式并不是必须存在的，它们可以部分为空，也可以全为空。</a:t>
            </a:r>
            <a:endParaRPr lang="zh-CN" altLang="en-US" sz="1800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857356" y="1357298"/>
            <a:ext cx="2366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b="1" dirty="0" smtClean="0"/>
              <a:t> 表达式</a:t>
            </a:r>
            <a:r>
              <a:rPr lang="en-US" b="1" dirty="0" smtClean="0"/>
              <a:t>1</a:t>
            </a:r>
            <a:r>
              <a:rPr lang="zh-CN" altLang="en-US" b="1" dirty="0" smtClean="0"/>
              <a:t>为空的情况</a:t>
            </a:r>
            <a:endParaRPr lang="zh-CN" altLang="en-US" b="1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928794" y="1857364"/>
            <a:ext cx="6500858" cy="571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indent="342900">
              <a:buClr>
                <a:schemeClr val="tx1"/>
              </a:buClr>
              <a:buSzPct val="80000"/>
            </a:pPr>
            <a:r>
              <a:rPr lang="zh-CN" altLang="en-US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此种情况下，对</a:t>
            </a:r>
            <a:r>
              <a:rPr lang="en-US" altLang="zh-CN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for</a:t>
            </a:r>
            <a:r>
              <a:rPr lang="zh-CN" altLang="en-US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语句后面括号内其他表达式执行的顺序不变，表达式</a:t>
            </a:r>
            <a:r>
              <a:rPr lang="en-US" altLang="zh-CN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1</a:t>
            </a:r>
            <a:r>
              <a:rPr lang="zh-CN" altLang="en-US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可以在程序的其他位置给出。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alpha val="90000"/>
                    </a:schemeClr>
                  </a:gs>
                  <a:gs pos="100000">
                    <a:schemeClr val="tx1">
                      <a:lumMod val="75000"/>
                      <a:lumOff val="25000"/>
                      <a:alpha val="90000"/>
                    </a:schemeClr>
                  </a:gs>
                </a:gsLst>
                <a:lin ang="5400000" scaled="0"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57356" y="2786058"/>
            <a:ext cx="2383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b="1" dirty="0" smtClean="0"/>
              <a:t> 表达式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为空的情况</a:t>
            </a:r>
            <a:endParaRPr lang="zh-CN" altLang="en-US" b="1" dirty="0"/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928794" y="3286124"/>
            <a:ext cx="6500858" cy="571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342900">
              <a:buClr>
                <a:schemeClr val="tx1"/>
              </a:buClr>
              <a:buSzPct val="80000"/>
            </a:pPr>
            <a:r>
              <a:rPr lang="zh-CN" altLang="en-US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此时</a:t>
            </a:r>
            <a:r>
              <a:rPr lang="en-US" altLang="zh-CN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for</a:t>
            </a:r>
            <a:r>
              <a:rPr lang="zh-CN" altLang="en-US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语句会认为表达式</a:t>
            </a:r>
            <a:r>
              <a:rPr lang="en-US" altLang="zh-CN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2</a:t>
            </a:r>
            <a:r>
              <a:rPr lang="zh-CN" altLang="en-US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值为真，循环无终止进行下去。为了使循环达到某种条件时退出，需要在循环体中进行逻辑判断。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alpha val="90000"/>
                    </a:schemeClr>
                  </a:gs>
                  <a:gs pos="100000">
                    <a:schemeClr val="tx1">
                      <a:lumMod val="75000"/>
                      <a:lumOff val="25000"/>
                      <a:alpha val="90000"/>
                    </a:schemeClr>
                  </a:gs>
                </a:gsLst>
                <a:lin ang="5400000" scaled="0"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57356" y="4357694"/>
            <a:ext cx="2383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b="1" dirty="0" smtClean="0"/>
              <a:t> 表达式</a:t>
            </a:r>
            <a:r>
              <a:rPr lang="en-US" b="1" dirty="0" smtClean="0"/>
              <a:t>3</a:t>
            </a:r>
            <a:r>
              <a:rPr lang="zh-CN" altLang="en-US" b="1" dirty="0" smtClean="0"/>
              <a:t>为空的情况</a:t>
            </a:r>
            <a:endParaRPr lang="zh-CN" altLang="en-US" b="1" dirty="0"/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928794" y="4857760"/>
            <a:ext cx="6500858" cy="571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342900">
              <a:buClr>
                <a:schemeClr val="tx1"/>
              </a:buClr>
              <a:buSzPct val="80000"/>
            </a:pPr>
            <a:r>
              <a:rPr lang="zh-CN" altLang="en-US" sz="1600" dirty="0" smtClean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</a:rPr>
              <a:t>此种情况下，循环没有设置循环控制变量递增变化，此时也无法保证循环正常结束。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alpha val="90000"/>
                    </a:schemeClr>
                  </a:gs>
                  <a:gs pos="100000">
                    <a:schemeClr val="tx1">
                      <a:lumMod val="75000"/>
                      <a:lumOff val="25000"/>
                      <a:alpha val="90000"/>
                    </a:schemeClr>
                  </a:gs>
                </a:gsLst>
                <a:lin ang="5400000" scaled="0"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3" grpId="0"/>
      <p:bldP spid="14" grpId="0"/>
      <p:bldP spid="15" grpId="0"/>
      <p:bldP spid="16" grpId="0"/>
      <p:bldP spid="1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302</TotalTime>
  <Words>371</Words>
  <Application>Microsoft Office PowerPoint</Application>
  <PresentationFormat>全屏显示(4:3)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夏至</vt:lpstr>
      <vt:lpstr>for循环语句</vt:lpstr>
      <vt:lpstr>幻灯片 2</vt:lpstr>
      <vt:lpstr>幻灯片 3</vt:lpstr>
    </vt:vector>
  </TitlesOfParts>
  <Company>itzcn.com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Java概述</dc:title>
  <dc:creator>zhuhongtao</dc:creator>
  <cp:lastModifiedBy>Administrator</cp:lastModifiedBy>
  <cp:revision>157</cp:revision>
  <dcterms:created xsi:type="dcterms:W3CDTF">2012-10-29T00:41:54Z</dcterms:created>
  <dcterms:modified xsi:type="dcterms:W3CDTF">2017-05-11T12:20:19Z</dcterms:modified>
</cp:coreProperties>
</file>