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E98FC571-715D-4BD6-81BD-9F936DB464B2}">
          <p14:sldIdLst>
            <p14:sldId id="256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72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5400" dirty="0" err="1" smtClean="0"/>
              <a:t>getdate</a:t>
            </a:r>
            <a:r>
              <a:rPr lang="en-US" sz="5400" dirty="0" smtClean="0"/>
              <a:t>()</a:t>
            </a:r>
            <a:r>
              <a:rPr lang="zh-CN" altLang="en-US" sz="5400" dirty="0" smtClean="0"/>
              <a:t>函数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214414" y="642918"/>
            <a:ext cx="7498080" cy="5000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latinLnBrk="1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1600" dirty="0" err="1" smtClean="0"/>
              <a:t>getdate</a:t>
            </a:r>
            <a:r>
              <a:rPr lang="en-US" sz="1600" dirty="0" smtClean="0"/>
              <a:t>()</a:t>
            </a:r>
            <a:r>
              <a:rPr lang="zh-CN" altLang="en-US" sz="1600" dirty="0" smtClean="0"/>
              <a:t>函数</a:t>
            </a:r>
            <a:r>
              <a:rPr lang="zh-CN" altLang="en-US" sz="1600" dirty="0" smtClean="0"/>
              <a:t>的语法如下：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00166" y="1142984"/>
            <a:ext cx="678661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array </a:t>
            </a:r>
            <a:r>
              <a:rPr lang="en-US" sz="1200" dirty="0" err="1" smtClean="0"/>
              <a:t>getdate</a:t>
            </a:r>
            <a:r>
              <a:rPr lang="en-US" sz="1200" dirty="0" smtClean="0"/>
              <a:t> ([ </a:t>
            </a:r>
            <a:r>
              <a:rPr lang="en-US" sz="1200" dirty="0" err="1" smtClean="0"/>
              <a:t>int</a:t>
            </a:r>
            <a:r>
              <a:rPr lang="en-US" sz="1200" dirty="0" smtClean="0"/>
              <a:t> $timestamp ] )</a:t>
            </a:r>
            <a:endParaRPr lang="zh-CN" altLang="en-US" sz="12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4414" y="1643050"/>
            <a:ext cx="7498080" cy="857256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65760" lvl="0" indent="-283464" latinLnBrk="1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1600" dirty="0" smtClean="0"/>
              <a:t>$timestamp</a:t>
            </a:r>
            <a:r>
              <a:rPr lang="zh-CN" altLang="en-US" sz="1600" dirty="0" smtClean="0"/>
              <a:t>是一个可选参数，如果不指定该参数则使用系统当前的本地时间。</a:t>
            </a:r>
            <a:r>
              <a:rPr lang="en-US" sz="1600" dirty="0" err="1" smtClean="0"/>
              <a:t>getdate</a:t>
            </a:r>
            <a:r>
              <a:rPr lang="en-US" sz="1600" dirty="0" smtClean="0"/>
              <a:t>()</a:t>
            </a:r>
            <a:r>
              <a:rPr lang="zh-CN" altLang="en-US" sz="1600" dirty="0" smtClean="0"/>
              <a:t>函数以结合数组的方式返回日期和时间，数组中的每个元素代表日期</a:t>
            </a:r>
            <a:r>
              <a:rPr lang="en-US" sz="1600" dirty="0" smtClean="0"/>
              <a:t>/</a:t>
            </a:r>
            <a:r>
              <a:rPr lang="zh-CN" altLang="en-US" sz="1600" dirty="0" smtClean="0"/>
              <a:t>时间值中的一个特定组成部分，向函数提交可选的时间标签自变量，以获取与时间标签对应的日期</a:t>
            </a:r>
            <a:r>
              <a:rPr lang="en-US" sz="1600" dirty="0" smtClean="0"/>
              <a:t>/</a:t>
            </a:r>
            <a:r>
              <a:rPr lang="zh-CN" altLang="en-US" sz="1600" dirty="0" smtClean="0"/>
              <a:t>时间值。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571604" y="2571744"/>
          <a:ext cx="6096000" cy="3807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/>
                <a:gridCol w="4595802"/>
              </a:tblGrid>
              <a:tr h="3172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Calibri"/>
                          <a:ea typeface="宋体"/>
                          <a:cs typeface="Times New Roman"/>
                        </a:rPr>
                        <a:t>键名称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latin typeface="Calibri"/>
                          <a:ea typeface="宋体"/>
                          <a:cs typeface="Times New Roman"/>
                        </a:rPr>
                        <a:t>说明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72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Calibri"/>
                          <a:ea typeface="宋体"/>
                          <a:cs typeface="Times New Roman"/>
                        </a:rPr>
                        <a:t>seconds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Calibri"/>
                          <a:ea typeface="宋体"/>
                          <a:cs typeface="Times New Roman"/>
                        </a:rPr>
                        <a:t>秒的数字表示。值在</a:t>
                      </a:r>
                      <a:r>
                        <a:rPr lang="en-US" sz="10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000" kern="100">
                          <a:latin typeface="Calibri"/>
                          <a:ea typeface="宋体"/>
                          <a:cs typeface="Times New Roman"/>
                        </a:rPr>
                        <a:t>到</a:t>
                      </a:r>
                      <a:r>
                        <a:rPr lang="en-US" sz="1000" kern="100">
                          <a:latin typeface="Calibri"/>
                          <a:ea typeface="宋体"/>
                          <a:cs typeface="Times New Roman"/>
                        </a:rPr>
                        <a:t>59</a:t>
                      </a:r>
                      <a:r>
                        <a:rPr lang="zh-CN" sz="1000" kern="100">
                          <a:latin typeface="Calibri"/>
                          <a:ea typeface="宋体"/>
                          <a:cs typeface="Times New Roman"/>
                        </a:rPr>
                        <a:t>之间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72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Calibri"/>
                          <a:ea typeface="宋体"/>
                          <a:cs typeface="Times New Roman"/>
                        </a:rPr>
                        <a:t>minutes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Calibri"/>
                          <a:ea typeface="宋体"/>
                          <a:cs typeface="Times New Roman"/>
                        </a:rPr>
                        <a:t>分钟的数字表示。值在</a:t>
                      </a:r>
                      <a:r>
                        <a:rPr lang="en-US" sz="10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000" kern="100">
                          <a:latin typeface="Calibri"/>
                          <a:ea typeface="宋体"/>
                          <a:cs typeface="Times New Roman"/>
                        </a:rPr>
                        <a:t>到</a:t>
                      </a:r>
                      <a:r>
                        <a:rPr lang="en-US" sz="1000" kern="100">
                          <a:latin typeface="Calibri"/>
                          <a:ea typeface="宋体"/>
                          <a:cs typeface="Times New Roman"/>
                        </a:rPr>
                        <a:t>59</a:t>
                      </a:r>
                      <a:r>
                        <a:rPr lang="zh-CN" sz="1000" kern="100">
                          <a:latin typeface="Calibri"/>
                          <a:ea typeface="宋体"/>
                          <a:cs typeface="Times New Roman"/>
                        </a:rPr>
                        <a:t>之间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72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Calibri"/>
                          <a:ea typeface="宋体"/>
                          <a:cs typeface="Times New Roman"/>
                        </a:rPr>
                        <a:t>hours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Calibri"/>
                          <a:ea typeface="宋体"/>
                          <a:cs typeface="Times New Roman"/>
                        </a:rPr>
                        <a:t>小时的数字表示。值在</a:t>
                      </a:r>
                      <a:r>
                        <a:rPr lang="en-US" sz="10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000" kern="100">
                          <a:latin typeface="Calibri"/>
                          <a:ea typeface="宋体"/>
                          <a:cs typeface="Times New Roman"/>
                        </a:rPr>
                        <a:t>到</a:t>
                      </a:r>
                      <a:r>
                        <a:rPr lang="en-US" sz="1000" kern="100">
                          <a:latin typeface="Calibri"/>
                          <a:ea typeface="宋体"/>
                          <a:cs typeface="Times New Roman"/>
                        </a:rPr>
                        <a:t>23</a:t>
                      </a:r>
                      <a:r>
                        <a:rPr lang="zh-CN" sz="1000" kern="100">
                          <a:latin typeface="Calibri"/>
                          <a:ea typeface="宋体"/>
                          <a:cs typeface="Times New Roman"/>
                        </a:rPr>
                        <a:t>之间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72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Calibri"/>
                          <a:ea typeface="宋体"/>
                          <a:cs typeface="Times New Roman"/>
                        </a:rPr>
                        <a:t>mday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Calibri"/>
                          <a:ea typeface="宋体"/>
                          <a:cs typeface="Times New Roman"/>
                        </a:rPr>
                        <a:t>月份中第几天的数字表示。值在</a:t>
                      </a:r>
                      <a:r>
                        <a:rPr lang="en-US" sz="10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000" kern="100">
                          <a:latin typeface="Calibri"/>
                          <a:ea typeface="宋体"/>
                          <a:cs typeface="Times New Roman"/>
                        </a:rPr>
                        <a:t>到</a:t>
                      </a:r>
                      <a:r>
                        <a:rPr lang="en-US" sz="1000" kern="100">
                          <a:latin typeface="Calibri"/>
                          <a:ea typeface="宋体"/>
                          <a:cs typeface="Times New Roman"/>
                        </a:rPr>
                        <a:t>31</a:t>
                      </a:r>
                      <a:r>
                        <a:rPr lang="zh-CN" sz="1000" kern="100">
                          <a:latin typeface="Calibri"/>
                          <a:ea typeface="宋体"/>
                          <a:cs typeface="Times New Roman"/>
                        </a:rPr>
                        <a:t>之间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72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Calibri"/>
                          <a:ea typeface="宋体"/>
                          <a:cs typeface="Times New Roman"/>
                        </a:rPr>
                        <a:t>wday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Calibri"/>
                          <a:ea typeface="宋体"/>
                          <a:cs typeface="Times New Roman"/>
                        </a:rPr>
                        <a:t>星期中第几天的数字表示。值在</a:t>
                      </a:r>
                      <a:r>
                        <a:rPr lang="en-US" sz="10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000" kern="100">
                          <a:latin typeface="Calibri"/>
                          <a:ea typeface="宋体"/>
                          <a:cs typeface="Times New Roman"/>
                        </a:rPr>
                        <a:t>到</a:t>
                      </a:r>
                      <a:r>
                        <a:rPr lang="en-US" sz="1000" kern="100"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r>
                        <a:rPr lang="zh-CN" sz="1000" kern="100">
                          <a:latin typeface="Calibri"/>
                          <a:ea typeface="宋体"/>
                          <a:cs typeface="Times New Roman"/>
                        </a:rPr>
                        <a:t>之间，</a:t>
                      </a:r>
                      <a:r>
                        <a:rPr lang="en-US" sz="10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000" kern="100">
                          <a:latin typeface="Calibri"/>
                          <a:ea typeface="宋体"/>
                          <a:cs typeface="Times New Roman"/>
                        </a:rPr>
                        <a:t>表示星期天，</a:t>
                      </a:r>
                      <a:r>
                        <a:rPr lang="en-US" sz="1000" kern="100"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r>
                        <a:rPr lang="zh-CN" sz="1000" kern="100">
                          <a:latin typeface="Calibri"/>
                          <a:ea typeface="宋体"/>
                          <a:cs typeface="Times New Roman"/>
                        </a:rPr>
                        <a:t>表示星期六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72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Calibri"/>
                          <a:ea typeface="宋体"/>
                          <a:cs typeface="Times New Roman"/>
                        </a:rPr>
                        <a:t>mon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Calibri"/>
                          <a:ea typeface="宋体"/>
                          <a:cs typeface="Times New Roman"/>
                        </a:rPr>
                        <a:t>月份的数字表示。值在</a:t>
                      </a:r>
                      <a:r>
                        <a:rPr lang="en-US" sz="10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000" kern="100">
                          <a:latin typeface="Calibri"/>
                          <a:ea typeface="宋体"/>
                          <a:cs typeface="Times New Roman"/>
                        </a:rPr>
                        <a:t>到</a:t>
                      </a:r>
                      <a:r>
                        <a:rPr lang="en-US" sz="1000" kern="100"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r>
                        <a:rPr lang="zh-CN" sz="1000" kern="100">
                          <a:latin typeface="Calibri"/>
                          <a:ea typeface="宋体"/>
                          <a:cs typeface="Times New Roman"/>
                        </a:rPr>
                        <a:t>之间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72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Calibri"/>
                          <a:ea typeface="宋体"/>
                          <a:cs typeface="Times New Roman"/>
                        </a:rPr>
                        <a:t>year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000" kern="100">
                          <a:latin typeface="Calibri"/>
                          <a:ea typeface="宋体"/>
                          <a:cs typeface="Times New Roman"/>
                        </a:rPr>
                        <a:t>位数字表示的完整年份。例如</a:t>
                      </a:r>
                      <a:r>
                        <a:rPr lang="en-US" sz="1000" kern="100">
                          <a:latin typeface="Calibri"/>
                          <a:ea typeface="宋体"/>
                          <a:cs typeface="Times New Roman"/>
                        </a:rPr>
                        <a:t>2013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72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Calibri"/>
                          <a:ea typeface="宋体"/>
                          <a:cs typeface="Times New Roman"/>
                        </a:rPr>
                        <a:t>yday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Calibri"/>
                          <a:ea typeface="宋体"/>
                          <a:cs typeface="Times New Roman"/>
                        </a:rPr>
                        <a:t>一年中第几天的数字表示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72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Calibri"/>
                          <a:ea typeface="宋体"/>
                          <a:cs typeface="Times New Roman"/>
                        </a:rPr>
                        <a:t>weekday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Calibri"/>
                          <a:ea typeface="宋体"/>
                          <a:cs typeface="Times New Roman"/>
                        </a:rPr>
                        <a:t>星期几的完整文本表示。例如，星期日是</a:t>
                      </a:r>
                      <a:r>
                        <a:rPr lang="en-US" sz="1000" kern="100">
                          <a:latin typeface="Calibri"/>
                          <a:ea typeface="宋体"/>
                          <a:cs typeface="Times New Roman"/>
                        </a:rPr>
                        <a:t>Sunday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72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Calibri"/>
                          <a:ea typeface="宋体"/>
                          <a:cs typeface="Times New Roman"/>
                        </a:rPr>
                        <a:t>month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latin typeface="Calibri"/>
                          <a:ea typeface="宋体"/>
                          <a:cs typeface="Times New Roman"/>
                        </a:rPr>
                        <a:t>月份的完整文本表示。例如，</a:t>
                      </a:r>
                      <a:r>
                        <a:rPr lang="en-US" sz="1000" kern="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000" kern="100">
                          <a:latin typeface="Calibri"/>
                          <a:ea typeface="宋体"/>
                          <a:cs typeface="Times New Roman"/>
                        </a:rPr>
                        <a:t>月份是</a:t>
                      </a:r>
                      <a:r>
                        <a:rPr lang="en-US" sz="1000" kern="100">
                          <a:latin typeface="Calibri"/>
                          <a:ea typeface="宋体"/>
                          <a:cs typeface="Times New Roman"/>
                        </a:rPr>
                        <a:t>January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72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05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latin typeface="Calibri"/>
                          <a:ea typeface="宋体"/>
                          <a:cs typeface="Times New Roman"/>
                        </a:rPr>
                        <a:t>从</a:t>
                      </a:r>
                      <a:r>
                        <a:rPr lang="en-US" sz="1000" kern="100" dirty="0">
                          <a:latin typeface="Calibri"/>
                          <a:ea typeface="宋体"/>
                          <a:cs typeface="Times New Roman"/>
                        </a:rPr>
                        <a:t>Unix</a:t>
                      </a:r>
                      <a:r>
                        <a:rPr lang="zh-CN" sz="1000" kern="100" dirty="0">
                          <a:latin typeface="Calibri"/>
                          <a:ea typeface="宋体"/>
                          <a:cs typeface="Times New Roman"/>
                        </a:rPr>
                        <a:t>纪元开始至今的秒数</a:t>
                      </a:r>
                      <a:endParaRPr lang="zh-CN" sz="105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3197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282</TotalTime>
  <Words>220</Words>
  <Application>Microsoft Office PowerPoint</Application>
  <PresentationFormat>全屏显示(4:3)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夏至</vt:lpstr>
      <vt:lpstr>getdate()函数</vt:lpstr>
      <vt:lpstr>幻灯片 2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57</cp:revision>
  <dcterms:created xsi:type="dcterms:W3CDTF">2017-05-05T05:05:06Z</dcterms:created>
  <dcterms:modified xsi:type="dcterms:W3CDTF">2017-05-20T06:02:39Z</dcterms:modified>
</cp:coreProperties>
</file>