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6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默认节" id="{E98FC571-715D-4BD6-81BD-9F936DB464B2}">
          <p14:sldIdLst>
            <p14:sldId id="256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11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2017/5/25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E7D108D-6791-4B7B-A9B8-4BF985B87909}" type="datetimeFigureOut">
              <a:rPr lang="zh-CN" altLang="en-US" smtClean="0"/>
              <a:pPr/>
              <a:t>2017/5/25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sz="5400" dirty="0" err="1" smtClean="0">
                <a:effectLst/>
              </a:rPr>
              <a:t>gmdate</a:t>
            </a:r>
            <a:r>
              <a:rPr lang="en-US" altLang="zh-CN" sz="5400" dirty="0" smtClean="0">
                <a:effectLst/>
              </a:rPr>
              <a:t>()</a:t>
            </a:r>
            <a:r>
              <a:rPr lang="zh-CN" altLang="en-US" sz="5400" dirty="0" smtClean="0">
                <a:effectLst/>
              </a:rPr>
              <a:t>函数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4761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219584" y="476672"/>
            <a:ext cx="7498080" cy="1152128"/>
          </a:xfrm>
        </p:spPr>
        <p:txBody>
          <a:bodyPr>
            <a:normAutofit/>
          </a:bodyPr>
          <a:lstStyle/>
          <a:p>
            <a:pPr latinLnBrk="1"/>
            <a:r>
              <a:rPr lang="en-US" altLang="zh-CN" sz="1800" dirty="0" err="1" smtClean="0"/>
              <a:t>gmdate</a:t>
            </a:r>
            <a:r>
              <a:rPr lang="en-US" altLang="zh-CN" sz="1800" dirty="0" smtClean="0"/>
              <a:t>()</a:t>
            </a:r>
            <a:r>
              <a:rPr lang="zh-CN" altLang="zh-CN" sz="1800" dirty="0" smtClean="0"/>
              <a:t>函数用于格式化一个</a:t>
            </a:r>
            <a:r>
              <a:rPr lang="en-US" altLang="zh-CN" sz="1800" dirty="0" smtClean="0"/>
              <a:t>GMT/UTC</a:t>
            </a:r>
            <a:r>
              <a:rPr lang="zh-CN" altLang="zh-CN" sz="1800" dirty="0" smtClean="0"/>
              <a:t>的日期和时间，它所实现的功能与</a:t>
            </a:r>
            <a:r>
              <a:rPr lang="en-US" altLang="zh-CN" sz="1800" dirty="0" smtClean="0"/>
              <a:t>date()</a:t>
            </a:r>
            <a:r>
              <a:rPr lang="zh-CN" altLang="zh-CN" sz="1800" dirty="0" smtClean="0"/>
              <a:t>函数一样，唯一不同的是该函数返回的时间是格林威治标准时（</a:t>
            </a:r>
            <a:r>
              <a:rPr lang="en-US" altLang="zh-CN" sz="1800" dirty="0" smtClean="0"/>
              <a:t>GMT</a:t>
            </a:r>
            <a:r>
              <a:rPr lang="zh-CN" altLang="zh-CN" sz="1800" dirty="0" smtClean="0"/>
              <a:t>）。基本语法如下：</a:t>
            </a:r>
            <a:endParaRPr lang="zh-CN" altLang="zh-CN" sz="1800" dirty="0"/>
          </a:p>
        </p:txBody>
      </p:sp>
      <p:sp>
        <p:nvSpPr>
          <p:cNvPr id="8" name="矩形 7"/>
          <p:cNvSpPr/>
          <p:nvPr/>
        </p:nvSpPr>
        <p:spPr>
          <a:xfrm>
            <a:off x="1619672" y="1700808"/>
            <a:ext cx="624321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string </a:t>
            </a:r>
            <a:r>
              <a:rPr lang="en-US" altLang="zh-CN" sz="1600" dirty="0" err="1" smtClean="0"/>
              <a:t>gmdate</a:t>
            </a:r>
            <a:r>
              <a:rPr lang="en-US" altLang="zh-CN" sz="1600" dirty="0" smtClean="0"/>
              <a:t> ( string $format [,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$timestamp ] )</a:t>
            </a:r>
            <a:endParaRPr lang="zh-CN" altLang="zh-CN" sz="1600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219584" y="2348880"/>
            <a:ext cx="7498080" cy="792088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zh-CN" sz="1800" dirty="0" smtClean="0"/>
              <a:t>例如，当在同一个时区运行以下程序代码时，输出的结果会有所不同。代码如下：</a:t>
            </a:r>
            <a:endParaRPr lang="zh-CN" altLang="zh-CN" sz="1800" dirty="0"/>
          </a:p>
        </p:txBody>
      </p:sp>
      <p:sp>
        <p:nvSpPr>
          <p:cNvPr id="7" name="矩形 6"/>
          <p:cNvSpPr/>
          <p:nvPr/>
        </p:nvSpPr>
        <p:spPr>
          <a:xfrm>
            <a:off x="1605072" y="3284984"/>
            <a:ext cx="6243214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&lt;?</a:t>
            </a:r>
            <a:r>
              <a:rPr lang="en-US" altLang="zh-CN" sz="1600" dirty="0" err="1" smtClean="0"/>
              <a:t>php</a:t>
            </a:r>
            <a:endParaRPr lang="zh-CN" altLang="zh-CN" sz="1600" dirty="0" smtClean="0"/>
          </a:p>
          <a:p>
            <a:r>
              <a:rPr lang="en-US" altLang="zh-CN" sz="1600" dirty="0" smtClean="0"/>
              <a:t>echo date("M d Y H:i:s", </a:t>
            </a:r>
            <a:r>
              <a:rPr lang="en-US" altLang="zh-CN" sz="1600" dirty="0" err="1" smtClean="0"/>
              <a:t>mktime</a:t>
            </a:r>
            <a:r>
              <a:rPr lang="en-US" altLang="zh-CN" sz="1600" dirty="0" smtClean="0"/>
              <a:t> (0,0,0,1,1,2013))."\n";</a:t>
            </a:r>
            <a:endParaRPr lang="zh-CN" altLang="zh-CN" sz="1600" dirty="0" smtClean="0"/>
          </a:p>
          <a:p>
            <a:r>
              <a:rPr lang="en-US" altLang="zh-CN" sz="1600" dirty="0" smtClean="0"/>
              <a:t>echo </a:t>
            </a:r>
            <a:r>
              <a:rPr lang="en-US" altLang="zh-CN" sz="1600" dirty="0" err="1" smtClean="0"/>
              <a:t>gmdate</a:t>
            </a:r>
            <a:r>
              <a:rPr lang="en-US" altLang="zh-CN" sz="1600" dirty="0" smtClean="0"/>
              <a:t>("M d Y H:i:s", </a:t>
            </a:r>
            <a:r>
              <a:rPr lang="en-US" altLang="zh-CN" sz="1600" dirty="0" err="1" smtClean="0"/>
              <a:t>mktime</a:t>
            </a:r>
            <a:r>
              <a:rPr lang="en-US" altLang="zh-CN" sz="1600" dirty="0" smtClean="0"/>
              <a:t> (0,0,0,1,1,2013));</a:t>
            </a:r>
            <a:endParaRPr lang="zh-CN" altLang="zh-CN" sz="1600" dirty="0" smtClean="0"/>
          </a:p>
          <a:p>
            <a:r>
              <a:rPr lang="en-US" altLang="zh-CN" sz="1600" dirty="0" smtClean="0"/>
              <a:t>?&gt;</a:t>
            </a:r>
            <a:endParaRPr lang="zh-CN" altLang="zh-CN" sz="1600" dirty="0"/>
          </a:p>
        </p:txBody>
      </p:sp>
    </p:spTree>
    <p:extLst>
      <p:ext uri="{BB962C8B-B14F-4D97-AF65-F5344CB8AC3E}">
        <p14:creationId xmlns:p14="http://schemas.microsoft.com/office/powerpoint/2010/main" xmlns="" val="1831975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258</TotalTime>
  <Words>109</Words>
  <Application>Microsoft Office PowerPoint</Application>
  <PresentationFormat>全屏显示(4:3)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夏至</vt:lpstr>
      <vt:lpstr>gmdate()函数</vt:lpstr>
      <vt:lpstr>幻灯片 2</vt:lpstr>
    </vt:vector>
  </TitlesOfParts>
  <Company>tangguo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zhht</dc:creator>
  <cp:lastModifiedBy>Administrator</cp:lastModifiedBy>
  <cp:revision>48</cp:revision>
  <dcterms:created xsi:type="dcterms:W3CDTF">2017-05-05T05:05:06Z</dcterms:created>
  <dcterms:modified xsi:type="dcterms:W3CDTF">2017-05-25T15:57:19Z</dcterms:modified>
</cp:coreProperties>
</file>