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 smtClean="0"/>
              <a:t>goto</a:t>
            </a:r>
            <a:r>
              <a:rPr lang="zh-CN" altLang="en-US" sz="5400" dirty="0" smtClean="0"/>
              <a:t>语句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260648"/>
            <a:ext cx="6715172" cy="785818"/>
          </a:xfrm>
        </p:spPr>
        <p:txBody>
          <a:bodyPr>
            <a:noAutofit/>
          </a:bodyPr>
          <a:lstStyle/>
          <a:p>
            <a:pPr latinLnBrk="1"/>
            <a:r>
              <a:rPr lang="en-US" altLang="zh-CN" sz="1600" dirty="0" err="1" smtClean="0"/>
              <a:t>goto</a:t>
            </a:r>
            <a:r>
              <a:rPr lang="zh-CN" altLang="zh-CN" sz="1600" dirty="0" smtClean="0"/>
              <a:t>用法很简单：只需在</a:t>
            </a:r>
            <a:r>
              <a:rPr lang="en-US" altLang="zh-CN" sz="1600" dirty="0" err="1" smtClean="0"/>
              <a:t>goto</a:t>
            </a:r>
            <a:r>
              <a:rPr lang="zh-CN" altLang="zh-CN" sz="1600" dirty="0" smtClean="0"/>
              <a:t>后面带上目标位置的标志，在目标位置上用目标名加冒号标记。下面的示例演示了</a:t>
            </a:r>
            <a:r>
              <a:rPr lang="en-US" altLang="zh-CN" sz="1600" dirty="0" err="1" smtClean="0"/>
              <a:t>goto</a:t>
            </a:r>
            <a:r>
              <a:rPr lang="zh-CN" altLang="zh-CN" sz="1600" dirty="0" smtClean="0"/>
              <a:t>的用法：</a:t>
            </a:r>
            <a:endParaRPr lang="zh-CN" altLang="en-US" sz="16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91680" y="1196752"/>
            <a:ext cx="6357982" cy="4031873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altLang="zh-CN" sz="1400" dirty="0" smtClean="0"/>
              <a:t>&lt;?</a:t>
            </a:r>
            <a:r>
              <a:rPr lang="en-GB" altLang="zh-CN" sz="1400" dirty="0" err="1" smtClean="0"/>
              <a:t>php</a:t>
            </a:r>
            <a:endParaRPr lang="zh-CN" altLang="zh-CN" sz="1400" dirty="0" smtClean="0"/>
          </a:p>
          <a:p>
            <a:r>
              <a:rPr lang="en-GB" altLang="zh-CN" sz="1400" dirty="0" err="1" smtClean="0"/>
              <a:t>goto</a:t>
            </a:r>
            <a:r>
              <a:rPr lang="en-GB" altLang="zh-CN" sz="1400" dirty="0" smtClean="0"/>
              <a:t> a;</a:t>
            </a:r>
            <a:endParaRPr lang="zh-CN" altLang="zh-CN" sz="1400" dirty="0" smtClean="0"/>
          </a:p>
          <a:p>
            <a:r>
              <a:rPr lang="en-GB" altLang="zh-CN" sz="1400" dirty="0" smtClean="0"/>
              <a:t>echo '</a:t>
            </a:r>
            <a:r>
              <a:rPr lang="en-GB" altLang="zh-CN" sz="1400" dirty="0" err="1" smtClean="0"/>
              <a:t>Foo</a:t>
            </a:r>
            <a:r>
              <a:rPr lang="en-GB" altLang="zh-CN" sz="1400" dirty="0" smtClean="0"/>
              <a:t>';//</a:t>
            </a:r>
            <a:r>
              <a:rPr lang="zh-CN" altLang="zh-CN" sz="1400" dirty="0" smtClean="0"/>
              <a:t>此句被略过</a:t>
            </a:r>
          </a:p>
          <a:p>
            <a:r>
              <a:rPr lang="en-GB" altLang="zh-CN" sz="1400" dirty="0" smtClean="0"/>
              <a:t> </a:t>
            </a:r>
            <a:endParaRPr lang="zh-CN" altLang="zh-CN" sz="1400" dirty="0" smtClean="0"/>
          </a:p>
          <a:p>
            <a:r>
              <a:rPr lang="en-GB" altLang="zh-CN" sz="1400" dirty="0" smtClean="0"/>
              <a:t>a:</a:t>
            </a:r>
            <a:endParaRPr lang="zh-CN" altLang="zh-CN" sz="1400" dirty="0" smtClean="0"/>
          </a:p>
          <a:p>
            <a:r>
              <a:rPr lang="en-GB" altLang="zh-CN" sz="1400" dirty="0" smtClean="0"/>
              <a:t>echo 'Bar';</a:t>
            </a:r>
            <a:endParaRPr lang="zh-CN" altLang="zh-CN" sz="1400" dirty="0" smtClean="0"/>
          </a:p>
          <a:p>
            <a:r>
              <a:rPr lang="en-GB" altLang="zh-CN" sz="1400" dirty="0" smtClean="0"/>
              <a:t>//</a:t>
            </a:r>
            <a:r>
              <a:rPr lang="zh-CN" altLang="zh-CN" sz="1400" dirty="0" smtClean="0"/>
              <a:t>上面的例子输出结果为：</a:t>
            </a:r>
            <a:r>
              <a:rPr lang="en-GB" altLang="zh-CN" sz="1400" dirty="0" smtClean="0"/>
              <a:t> Bar;</a:t>
            </a:r>
            <a:endParaRPr lang="zh-CN" altLang="zh-CN" sz="1400" dirty="0" smtClean="0"/>
          </a:p>
          <a:p>
            <a:r>
              <a:rPr lang="en-GB" altLang="zh-CN" sz="1400" dirty="0" smtClean="0"/>
              <a:t> </a:t>
            </a:r>
            <a:endParaRPr lang="zh-CN" altLang="zh-CN" sz="1400" dirty="0" smtClean="0"/>
          </a:p>
          <a:p>
            <a:r>
              <a:rPr lang="en-GB" altLang="zh-CN" sz="1400" dirty="0" smtClean="0"/>
              <a:t>for($</a:t>
            </a:r>
            <a:r>
              <a:rPr lang="en-GB" altLang="zh-CN" sz="1400" dirty="0" err="1" smtClean="0"/>
              <a:t>i</a:t>
            </a:r>
            <a:r>
              <a:rPr lang="en-GB" altLang="zh-CN" sz="1400" dirty="0" smtClean="0"/>
              <a:t>=0,$j=50; $</a:t>
            </a:r>
            <a:r>
              <a:rPr lang="en-GB" altLang="zh-CN" sz="1400" dirty="0" err="1" smtClean="0"/>
              <a:t>i</a:t>
            </a:r>
            <a:r>
              <a:rPr lang="en-GB" altLang="zh-CN" sz="1400" dirty="0" smtClean="0"/>
              <a:t>&lt;100; $</a:t>
            </a:r>
            <a:r>
              <a:rPr lang="en-GB" altLang="zh-CN" sz="1400" dirty="0" err="1" smtClean="0"/>
              <a:t>i</a:t>
            </a:r>
            <a:r>
              <a:rPr lang="en-GB" altLang="zh-CN" sz="1400" dirty="0" smtClean="0"/>
              <a:t>++) {</a:t>
            </a:r>
            <a:endParaRPr lang="zh-CN" altLang="zh-CN" sz="1400" dirty="0" smtClean="0"/>
          </a:p>
          <a:p>
            <a:r>
              <a:rPr lang="en-GB" altLang="zh-CN" sz="1400" dirty="0" smtClean="0"/>
              <a:t>  while($j--) {</a:t>
            </a:r>
            <a:endParaRPr lang="zh-CN" altLang="zh-CN" sz="1400" dirty="0" smtClean="0"/>
          </a:p>
          <a:p>
            <a:r>
              <a:rPr lang="en-GB" altLang="zh-CN" sz="1400" dirty="0" smtClean="0"/>
              <a:t>    if($j==17) </a:t>
            </a:r>
            <a:r>
              <a:rPr lang="en-GB" altLang="zh-CN" sz="1400" dirty="0" err="1" smtClean="0"/>
              <a:t>goto</a:t>
            </a:r>
            <a:r>
              <a:rPr lang="en-GB" altLang="zh-CN" sz="1400" dirty="0" smtClean="0"/>
              <a:t> end; </a:t>
            </a:r>
            <a:endParaRPr lang="zh-CN" altLang="zh-CN" sz="1400" dirty="0" smtClean="0"/>
          </a:p>
          <a:p>
            <a:r>
              <a:rPr lang="en-GB" altLang="zh-CN" sz="1400" dirty="0" smtClean="0"/>
              <a:t>  }  </a:t>
            </a:r>
            <a:endParaRPr lang="zh-CN" altLang="zh-CN" sz="1400" dirty="0" smtClean="0"/>
          </a:p>
          <a:p>
            <a:r>
              <a:rPr lang="en-GB" altLang="zh-CN" sz="1400" dirty="0" smtClean="0"/>
              <a:t>}</a:t>
            </a:r>
            <a:endParaRPr lang="zh-CN" altLang="zh-CN" sz="1400" dirty="0" smtClean="0"/>
          </a:p>
          <a:p>
            <a:r>
              <a:rPr lang="en-GB" altLang="zh-CN" sz="1400" dirty="0" smtClean="0"/>
              <a:t>echo "</a:t>
            </a:r>
            <a:r>
              <a:rPr lang="en-GB" altLang="zh-CN" sz="1400" dirty="0" err="1" smtClean="0"/>
              <a:t>i</a:t>
            </a:r>
            <a:r>
              <a:rPr lang="en-GB" altLang="zh-CN" sz="1400" dirty="0" smtClean="0"/>
              <a:t> = $</a:t>
            </a:r>
            <a:r>
              <a:rPr lang="en-GB" altLang="zh-CN" sz="1400" dirty="0" err="1" smtClean="0"/>
              <a:t>i</a:t>
            </a:r>
            <a:r>
              <a:rPr lang="en-GB" altLang="zh-CN" sz="1400" dirty="0" smtClean="0"/>
              <a:t>";</a:t>
            </a:r>
            <a:endParaRPr lang="zh-CN" altLang="zh-CN" sz="1400" dirty="0" smtClean="0"/>
          </a:p>
          <a:p>
            <a:r>
              <a:rPr lang="en-GB" altLang="zh-CN" sz="1400" dirty="0" smtClean="0"/>
              <a:t>end:</a:t>
            </a:r>
            <a:endParaRPr lang="zh-CN" altLang="zh-CN" sz="1400" dirty="0" smtClean="0"/>
          </a:p>
          <a:p>
            <a:r>
              <a:rPr lang="en-GB" altLang="zh-CN" sz="1400" dirty="0" smtClean="0"/>
              <a:t>echo 'j hit 17';</a:t>
            </a:r>
            <a:endParaRPr lang="zh-CN" altLang="zh-CN" sz="1400" dirty="0" smtClean="0"/>
          </a:p>
          <a:p>
            <a:r>
              <a:rPr lang="en-GB" altLang="zh-CN" sz="1400" dirty="0" smtClean="0"/>
              <a:t>//</a:t>
            </a:r>
            <a:r>
              <a:rPr lang="zh-CN" altLang="zh-CN" sz="1400" dirty="0" smtClean="0"/>
              <a:t>上面的例子输出结果为：</a:t>
            </a:r>
            <a:r>
              <a:rPr lang="en-GB" altLang="zh-CN" sz="1400" dirty="0" smtClean="0"/>
              <a:t> j hit 17</a:t>
            </a:r>
            <a:endParaRPr lang="zh-CN" altLang="zh-CN" sz="1400" dirty="0" smtClean="0"/>
          </a:p>
          <a:p>
            <a:r>
              <a:rPr lang="en-GB" altLang="zh-CN" sz="1400" dirty="0" smtClean="0"/>
              <a:t>?&gt;</a:t>
            </a:r>
            <a:endParaRPr lang="zh-CN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316</TotalTime>
  <Words>68</Words>
  <Application>Microsoft Office PowerPoint</Application>
  <PresentationFormat>全屏显示(4:3)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goto语句</vt:lpstr>
      <vt:lpstr>幻灯片 2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164</cp:revision>
  <dcterms:created xsi:type="dcterms:W3CDTF">2012-10-29T00:41:54Z</dcterms:created>
  <dcterms:modified xsi:type="dcterms:W3CDTF">2017-05-11T12:59:35Z</dcterms:modified>
</cp:coreProperties>
</file>