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852470"/>
          </a:xfrm>
        </p:spPr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dirty="0" smtClean="0"/>
              <a:t>if</a:t>
            </a:r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1214422"/>
            <a:ext cx="6500858" cy="571504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zh-CN" altLang="en-US" sz="1600" dirty="0" smtClean="0"/>
              <a:t>简单的</a:t>
            </a:r>
            <a:r>
              <a:rPr lang="en-US" sz="1600" dirty="0" smtClean="0"/>
              <a:t>if</a:t>
            </a:r>
            <a:r>
              <a:rPr lang="zh-CN" altLang="en-US" sz="1600" dirty="0" smtClean="0"/>
              <a:t>条件语句表示“如果满足某种条件，就进行某种处理”。语法格式如下所示。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28728" y="2928934"/>
            <a:ext cx="2928958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条件表达式可以是任何一种逻辑表达式，如果返回结果为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true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，则程序先执行后面大括号对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({})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中的执行语句，然后接着执行它后面的其他语句。</a:t>
            </a:r>
            <a:endParaRPr lang="en-US" altLang="zh-CN" sz="1600" dirty="0" smtClean="0"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</a:endParaRPr>
          </a:p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如果返回结果为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false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，则程序跳过条件语句后面的执行语句，直接去执行程序后面的其他语句。其运行流程如图所示。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857356" y="1904518"/>
            <a:ext cx="6858000" cy="738664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if 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) 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;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4500562" y="2786058"/>
          <a:ext cx="4195237" cy="3357586"/>
        </p:xfrm>
        <a:graphic>
          <a:graphicData uri="http://schemas.openxmlformats.org/presentationml/2006/ole">
            <p:oleObj spid="_x0000_s26625" name="Visio" r:id="rId3" imgW="3627046" imgH="253089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852470"/>
          </a:xfrm>
        </p:spPr>
        <p:txBody>
          <a:bodyPr/>
          <a:lstStyle/>
          <a:p>
            <a:r>
              <a:rPr lang="en-US" dirty="0" smtClean="0"/>
              <a:t>if-else</a:t>
            </a:r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1214422"/>
            <a:ext cx="6500858" cy="571504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600" dirty="0" smtClean="0"/>
              <a:t>if else</a:t>
            </a:r>
            <a:r>
              <a:rPr lang="zh-CN" altLang="en-US" sz="1600" dirty="0" smtClean="0"/>
              <a:t>语句是对</a:t>
            </a:r>
            <a:r>
              <a:rPr lang="en-US" sz="1600" dirty="0" smtClean="0"/>
              <a:t>if</a:t>
            </a:r>
            <a:r>
              <a:rPr lang="zh-CN" altLang="en-US" sz="1600" dirty="0" smtClean="0"/>
              <a:t>语句的扩展。通常表现为“如果满足某种条件，就进行某种处理，否则就进行另一种处理”。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28728" y="3214686"/>
            <a:ext cx="3714776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首先判断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if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语句后面的条件表达式，如果该表达式值为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true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，则执行语句块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1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，如果该表达式值为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false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，则执行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else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后面的语句块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2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。其运行流程如图所示。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1857356" y="1904518"/>
            <a:ext cx="3286148" cy="1169551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if 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) 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1;</a:t>
            </a:r>
            <a:endParaRPr lang="zh-CN" altLang="en-US" sz="1400" dirty="0" smtClean="0"/>
          </a:p>
          <a:p>
            <a:r>
              <a:rPr lang="en-US" sz="1400" dirty="0" smtClean="0"/>
              <a:t>} else 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2;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357818" y="1857364"/>
          <a:ext cx="3174072" cy="4210054"/>
        </p:xfrm>
        <a:graphic>
          <a:graphicData uri="http://schemas.openxmlformats.org/presentationml/2006/ole">
            <p:oleObj spid="_x0000_s29699" name="Visio" r:id="rId3" imgW="2746880" imgH="36433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295</TotalTime>
  <Words>299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夏至</vt:lpstr>
      <vt:lpstr>Visio</vt:lpstr>
      <vt:lpstr>if条件语句</vt:lpstr>
      <vt:lpstr>简单的if条件语句</vt:lpstr>
      <vt:lpstr>if-else条件语句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155</cp:revision>
  <dcterms:created xsi:type="dcterms:W3CDTF">2012-10-29T00:41:54Z</dcterms:created>
  <dcterms:modified xsi:type="dcterms:W3CDTF">2017-05-11T12:11:24Z</dcterms:modified>
</cp:coreProperties>
</file>