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dirty="0" err="1" smtClean="0"/>
              <a:t>microtime</a:t>
            </a:r>
            <a:r>
              <a:rPr lang="en-US" sz="5400" dirty="0" smtClean="0"/>
              <a:t>()</a:t>
            </a:r>
            <a:r>
              <a:rPr lang="zh-CN" altLang="en-US" sz="5400" dirty="0" smtClean="0"/>
              <a:t>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14414" y="285728"/>
            <a:ext cx="7498080" cy="571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err="1" smtClean="0"/>
              <a:t>microtime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函数返回当前</a:t>
            </a:r>
            <a:r>
              <a:rPr lang="en-US" sz="1600" dirty="0" smtClean="0"/>
              <a:t>Unix</a:t>
            </a:r>
            <a:r>
              <a:rPr lang="zh-CN" altLang="en-US" sz="1600" dirty="0" smtClean="0"/>
              <a:t>时间戳和微秒数。基本语法如下：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0166" y="1071546"/>
            <a:ext cx="678661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mixed </a:t>
            </a:r>
            <a:r>
              <a:rPr lang="en-US" sz="1200" dirty="0" err="1" smtClean="0"/>
              <a:t>microtime</a:t>
            </a:r>
            <a:r>
              <a:rPr lang="en-US" sz="1200" dirty="0" smtClean="0"/>
              <a:t> ( [</a:t>
            </a:r>
            <a:r>
              <a:rPr lang="en-US" sz="1200" dirty="0" err="1" smtClean="0"/>
              <a:t>bool</a:t>
            </a:r>
            <a:r>
              <a:rPr lang="en-US" sz="1200" dirty="0" smtClean="0"/>
              <a:t> $</a:t>
            </a:r>
            <a:r>
              <a:rPr lang="en-US" sz="1200" dirty="0" err="1" smtClean="0"/>
              <a:t>get_as_float</a:t>
            </a:r>
            <a:r>
              <a:rPr lang="en-US" sz="1200" dirty="0" smtClean="0"/>
              <a:t>] )</a:t>
            </a:r>
            <a:endParaRPr lang="zh-CN" altLang="en-US" sz="1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4414" y="1643050"/>
            <a:ext cx="7498080" cy="13573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上述语法中</a:t>
            </a:r>
            <a:r>
              <a:rPr lang="en-US" sz="1600" dirty="0" smtClean="0"/>
              <a:t>$</a:t>
            </a:r>
            <a:r>
              <a:rPr lang="en-US" sz="1600" dirty="0" err="1" smtClean="0"/>
              <a:t>get_as_float</a:t>
            </a:r>
            <a:r>
              <a:rPr lang="zh-CN" altLang="en-US" sz="1600" dirty="0" smtClean="0"/>
              <a:t>是一个可选参数，如果它的值为</a:t>
            </a:r>
            <a:r>
              <a:rPr lang="en-US" sz="1600" dirty="0" smtClean="0"/>
              <a:t>true</a:t>
            </a:r>
            <a:r>
              <a:rPr lang="zh-CN" altLang="en-US" sz="1600" dirty="0" smtClean="0"/>
              <a:t>，该函数将返回一个浮点数。如果调用时不带可选参数，则本函数将以“</a:t>
            </a:r>
            <a:r>
              <a:rPr lang="en-US" sz="1600" dirty="0" err="1" smtClean="0"/>
              <a:t>msec</a:t>
            </a:r>
            <a:r>
              <a:rPr lang="en-US" sz="1600" dirty="0" smtClean="0"/>
              <a:t> sec</a:t>
            </a:r>
            <a:r>
              <a:rPr lang="zh-CN" altLang="en-US" sz="1600" dirty="0" smtClean="0"/>
              <a:t>”的格式返回一个字符串。其中</a:t>
            </a:r>
            <a:r>
              <a:rPr lang="en-US" sz="1600" dirty="0" err="1" smtClean="0"/>
              <a:t>msec</a:t>
            </a:r>
            <a:r>
              <a:rPr lang="zh-CN" altLang="en-US" sz="1600" dirty="0" smtClean="0"/>
              <a:t>是微秒部分，</a:t>
            </a:r>
            <a:r>
              <a:rPr lang="en-US" sz="1600" dirty="0" smtClean="0"/>
              <a:t>sec</a:t>
            </a:r>
            <a:r>
              <a:rPr lang="zh-CN" altLang="en-US" sz="1600" dirty="0" smtClean="0"/>
              <a:t>是自</a:t>
            </a:r>
            <a:r>
              <a:rPr lang="en-US" sz="1600" dirty="0" smtClean="0"/>
              <a:t>Unix</a:t>
            </a:r>
            <a:r>
              <a:rPr lang="zh-CN" altLang="en-US" sz="1600" dirty="0" smtClean="0"/>
              <a:t>纪元起到现在的秒数，这两部分都是以秒为单位返回的。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71538" y="2714620"/>
            <a:ext cx="7498080" cy="8572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下面首先通过</a:t>
            </a:r>
            <a:r>
              <a:rPr lang="en-US" sz="1600" dirty="0" err="1" smtClean="0"/>
              <a:t>microtime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函数获取开始时间，接着通过</a:t>
            </a:r>
            <a:r>
              <a:rPr lang="en-US" sz="1600" dirty="0" smtClean="0"/>
              <a:t>for</a:t>
            </a:r>
            <a:r>
              <a:rPr lang="zh-CN" altLang="en-US" sz="1600" dirty="0" smtClean="0"/>
              <a:t>语句遍历</a:t>
            </a:r>
            <a:r>
              <a:rPr lang="en-US" sz="1600" dirty="0" smtClean="0"/>
              <a:t>20</a:t>
            </a:r>
            <a:r>
              <a:rPr lang="zh-CN" altLang="en-US" sz="1600" dirty="0" smtClean="0"/>
              <a:t>次循环，然后通过</a:t>
            </a:r>
            <a:r>
              <a:rPr lang="en-US" sz="1600" dirty="0" err="1" smtClean="0"/>
              <a:t>microtime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函数获取结束时间，最后计算结束时间和开始时间的差。代码如下：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7290" y="3786190"/>
            <a:ext cx="678661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&lt;?</a:t>
            </a:r>
            <a:r>
              <a:rPr lang="en-US" sz="1200" dirty="0" err="1" smtClean="0"/>
              <a:t>php</a:t>
            </a:r>
            <a:endParaRPr lang="zh-CN" altLang="en-US" sz="1200" dirty="0" smtClean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starttime</a:t>
            </a:r>
            <a:r>
              <a:rPr lang="en-US" sz="1200" dirty="0" smtClean="0"/>
              <a:t> = </a:t>
            </a:r>
            <a:r>
              <a:rPr lang="en-US" sz="1200" dirty="0" err="1" smtClean="0"/>
              <a:t>microtime</a:t>
            </a:r>
            <a:r>
              <a:rPr lang="en-US" sz="1200" dirty="0" smtClean="0"/>
              <a:t> ();				// </a:t>
            </a:r>
            <a:r>
              <a:rPr lang="zh-CN" altLang="en-US" sz="1200" dirty="0" smtClean="0"/>
              <a:t>获取开始时间</a:t>
            </a:r>
          </a:p>
          <a:p>
            <a:r>
              <a:rPr lang="en-US" sz="1200" dirty="0" smtClean="0"/>
              <a:t>for($</a:t>
            </a:r>
            <a:r>
              <a:rPr lang="en-US" sz="1200" dirty="0" err="1" smtClean="0"/>
              <a:t>i</a:t>
            </a:r>
            <a:r>
              <a:rPr lang="en-US" sz="1200" dirty="0" smtClean="0"/>
              <a:t> = 1; $</a:t>
            </a:r>
            <a:r>
              <a:rPr lang="en-US" sz="1200" dirty="0" err="1" smtClean="0"/>
              <a:t>i</a:t>
            </a:r>
            <a:r>
              <a:rPr lang="en-US" sz="1200" dirty="0" smtClean="0"/>
              <a:t> &lt; 20; $</a:t>
            </a:r>
            <a:r>
              <a:rPr lang="en-US" sz="1200" dirty="0" err="1" smtClean="0"/>
              <a:t>i</a:t>
            </a:r>
            <a:r>
              <a:rPr lang="en-US" sz="1200" dirty="0" smtClean="0"/>
              <a:t> ++) {				// </a:t>
            </a:r>
            <a:r>
              <a:rPr lang="zh-CN" altLang="en-US" sz="1200" dirty="0" smtClean="0"/>
              <a:t>执行代码</a:t>
            </a:r>
          </a:p>
          <a:p>
            <a:r>
              <a:rPr lang="en-US" sz="1200" dirty="0" smtClean="0"/>
              <a:t>	echo "\$</a:t>
            </a:r>
            <a:r>
              <a:rPr lang="en-US" sz="1200" dirty="0" err="1" smtClean="0"/>
              <a:t>i</a:t>
            </a:r>
            <a:r>
              <a:rPr lang="en-US" sz="1200" dirty="0" smtClean="0"/>
              <a:t>=" . $</a:t>
            </a:r>
            <a:r>
              <a:rPr lang="en-US" sz="1200" dirty="0" err="1" smtClean="0"/>
              <a:t>i</a:t>
            </a:r>
            <a:r>
              <a:rPr lang="en-US" sz="1200" dirty="0" smtClean="0"/>
              <a:t> . "&lt;</a:t>
            </a:r>
            <a:r>
              <a:rPr lang="en-US" sz="1200" dirty="0" err="1" smtClean="0"/>
              <a:t>br</a:t>
            </a:r>
            <a:r>
              <a:rPr lang="en-US" sz="1200" dirty="0" smtClean="0"/>
              <a:t>/&gt;";</a:t>
            </a:r>
            <a:endParaRPr lang="zh-CN" altLang="en-US" sz="1200" dirty="0" smtClean="0"/>
          </a:p>
          <a:p>
            <a:r>
              <a:rPr lang="en-US" sz="1200" dirty="0" smtClean="0"/>
              <a:t>}</a:t>
            </a:r>
            <a:endParaRPr lang="zh-CN" altLang="en-US" sz="1200" dirty="0" smtClean="0"/>
          </a:p>
          <a:p>
            <a:r>
              <a:rPr lang="en-US" sz="1200" dirty="0" smtClean="0"/>
              <a:t>echo "\n";</a:t>
            </a:r>
            <a:endParaRPr lang="zh-CN" altLang="en-US" sz="1200" dirty="0" smtClean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endtime</a:t>
            </a:r>
            <a:r>
              <a:rPr lang="en-US" sz="1200" dirty="0" smtClean="0"/>
              <a:t> = </a:t>
            </a:r>
            <a:r>
              <a:rPr lang="en-US" sz="1200" dirty="0" err="1" smtClean="0"/>
              <a:t>microtime</a:t>
            </a:r>
            <a:r>
              <a:rPr lang="en-US" sz="1200" dirty="0" smtClean="0"/>
              <a:t> ();				// </a:t>
            </a:r>
            <a:r>
              <a:rPr lang="zh-CN" altLang="en-US" sz="1200" dirty="0" smtClean="0"/>
              <a:t>获取结束时间</a:t>
            </a:r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执行时间：</a:t>
            </a:r>
            <a:r>
              <a:rPr lang="en-US" sz="1200" dirty="0" smtClean="0"/>
              <a:t> " . ($</a:t>
            </a:r>
            <a:r>
              <a:rPr lang="en-US" sz="1200" dirty="0" err="1" smtClean="0"/>
              <a:t>endtime</a:t>
            </a:r>
            <a:r>
              <a:rPr lang="en-US" sz="1200" dirty="0" smtClean="0"/>
              <a:t> - $</a:t>
            </a:r>
            <a:r>
              <a:rPr lang="en-US" sz="1200" dirty="0" err="1" smtClean="0"/>
              <a:t>starttime</a:t>
            </a:r>
            <a:r>
              <a:rPr lang="en-US" sz="1200" dirty="0" smtClean="0"/>
              <a:t>);</a:t>
            </a:r>
            <a:endParaRPr lang="zh-CN" altLang="en-US" sz="1200" dirty="0" smtClean="0"/>
          </a:p>
          <a:p>
            <a:r>
              <a:rPr lang="en-US" sz="1200" smtClean="0"/>
              <a:t>?&gt;</a:t>
            </a:r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18319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6" grpId="0"/>
      <p:bldP spid="8" grpId="0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270</TotalTime>
  <Words>154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microtime()函数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58</cp:revision>
  <dcterms:created xsi:type="dcterms:W3CDTF">2017-05-05T05:05:06Z</dcterms:created>
  <dcterms:modified xsi:type="dcterms:W3CDTF">2017-05-22T12:20:07Z</dcterms:modified>
</cp:coreProperties>
</file>