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>
                <a:effectLst/>
              </a:rPr>
              <a:t>print()</a:t>
            </a:r>
            <a:r>
              <a:rPr lang="zh-CN" altLang="zh-CN" sz="5400" dirty="0">
                <a:effectLst/>
              </a:rPr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648072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800" dirty="0" smtClean="0"/>
              <a:t>print()</a:t>
            </a:r>
            <a:r>
              <a:rPr lang="zh-CN" altLang="zh-CN" sz="1800" dirty="0" smtClean="0"/>
              <a:t>函数</a:t>
            </a:r>
            <a:r>
              <a:rPr lang="zh-CN" altLang="en-US" sz="1800" dirty="0" smtClean="0"/>
              <a:t>的</a:t>
            </a:r>
            <a:r>
              <a:rPr lang="zh-CN" altLang="zh-CN" sz="1800" dirty="0" smtClean="0"/>
              <a:t>定义如下</a:t>
            </a:r>
            <a:r>
              <a:rPr lang="zh-CN" altLang="zh-CN" sz="1800" dirty="0"/>
              <a:t>所示：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98364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print(string </a:t>
            </a:r>
            <a:r>
              <a:rPr lang="en-US" altLang="zh-CN" sz="1600" dirty="0" err="1" smtClean="0"/>
              <a:t>arg</a:t>
            </a:r>
            <a:r>
              <a:rPr lang="en-US" altLang="zh-CN" sz="1600" dirty="0" smtClean="0"/>
              <a:t>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043608" y="1556792"/>
            <a:ext cx="7498080" cy="115212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smtClean="0"/>
              <a:t>print()</a:t>
            </a:r>
            <a:r>
              <a:rPr lang="zh-CN" altLang="zh-CN" sz="1800" dirty="0" smtClean="0"/>
              <a:t>函数并不支持多个字符串参数。但</a:t>
            </a:r>
            <a:r>
              <a:rPr lang="zh-CN" altLang="zh-CN" sz="1800" dirty="0" smtClean="0"/>
              <a:t>若需要</a:t>
            </a:r>
            <a:r>
              <a:rPr lang="zh-CN" altLang="zh-CN" sz="1800" dirty="0" smtClean="0"/>
              <a:t>使用</a:t>
            </a:r>
            <a:r>
              <a:rPr lang="en-US" altLang="zh-CN" sz="1800" dirty="0" smtClean="0"/>
              <a:t>print()</a:t>
            </a:r>
            <a:r>
              <a:rPr lang="zh-CN" altLang="zh-CN" sz="1800" dirty="0" smtClean="0"/>
              <a:t>一次性输出多个字符串，可使用圆点来分隔各个字符串参数，将各个字符串视为一个参</a:t>
            </a:r>
            <a:r>
              <a:rPr lang="zh-CN" altLang="zh-CN" sz="1800" dirty="0" smtClean="0"/>
              <a:t>数</a:t>
            </a:r>
            <a:r>
              <a:rPr lang="zh-CN" altLang="en-US" sz="1800" dirty="0" smtClean="0"/>
              <a:t>。</a:t>
            </a:r>
            <a:endParaRPr lang="zh-CN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1475656" y="2564904"/>
            <a:ext cx="62432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x-none" altLang="zh-CN" sz="1200" dirty="0" smtClean="0"/>
              <a:t>&lt;?php</a:t>
            </a:r>
            <a:endParaRPr lang="zh-CN" altLang="zh-CN" sz="1200" dirty="0" smtClean="0"/>
          </a:p>
          <a:p>
            <a:r>
              <a:rPr lang="x-none" altLang="zh-CN" sz="1200" dirty="0" smtClean="0"/>
              <a:t>print "李白 字太白 号青莲居士&lt;/br&gt;"."唐朝浪漫主义诗人，被后人誉为诗仙。";</a:t>
            </a:r>
            <a:endParaRPr lang="zh-CN" altLang="zh-CN" sz="1200" dirty="0" smtClean="0"/>
          </a:p>
          <a:p>
            <a:r>
              <a:rPr lang="en-US" altLang="zh-CN" sz="1200" dirty="0" smtClean="0"/>
              <a:t>?&gt;</a:t>
            </a:r>
            <a:endParaRPr lang="zh-CN" altLang="zh-CN" sz="12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43608" y="3356992"/>
            <a:ext cx="7498080" cy="25202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x-none" altLang="zh-CN" sz="1800" dirty="0" smtClean="0"/>
              <a:t>print()有返回值int型，通常返回数字1，若没有成功输出则返回0；但其返回值在实际应用中不常用。</a:t>
            </a:r>
            <a:endParaRPr lang="zh-CN" altLang="zh-CN" sz="1800" dirty="0" smtClean="0"/>
          </a:p>
          <a:p>
            <a:pPr latinLnBrk="1"/>
            <a:r>
              <a:rPr lang="x-none" altLang="zh-CN" sz="1800" dirty="0" smtClean="0"/>
              <a:t>与echo()函数相比，print()函数的不同之处如下所示。</a:t>
            </a:r>
            <a:endParaRPr lang="zh-CN" altLang="zh-CN" sz="1800" dirty="0" smtClean="0"/>
          </a:p>
          <a:p>
            <a:pPr lvl="1"/>
            <a:r>
              <a:rPr lang="en-US" altLang="zh-CN" sz="1400" dirty="0" smtClean="0"/>
              <a:t>echo()</a:t>
            </a:r>
            <a:r>
              <a:rPr lang="zh-CN" altLang="zh-CN" sz="1400" dirty="0" smtClean="0"/>
              <a:t>函数可使用逗号和圆点分隔符输出一个或多个字符串，而</a:t>
            </a:r>
            <a:r>
              <a:rPr lang="en-US" altLang="zh-CN" sz="1400" dirty="0" smtClean="0"/>
              <a:t>print()</a:t>
            </a:r>
            <a:r>
              <a:rPr lang="zh-CN" altLang="zh-CN" sz="1400" dirty="0" smtClean="0"/>
              <a:t>函数只能使用圆点分隔符来输出一个或多个字符串。</a:t>
            </a:r>
          </a:p>
          <a:p>
            <a:pPr lvl="1"/>
            <a:r>
              <a:rPr lang="en-US" altLang="zh-CN" sz="1400" dirty="0" smtClean="0"/>
              <a:t>echo()</a:t>
            </a:r>
            <a:r>
              <a:rPr lang="zh-CN" altLang="zh-CN" sz="1400" dirty="0" smtClean="0"/>
              <a:t>函数没有返回值，应用简单；若只输出文本内容，其执行效率比</a:t>
            </a:r>
            <a:r>
              <a:rPr lang="en-US" altLang="zh-CN" sz="1400" dirty="0" smtClean="0"/>
              <a:t>print()</a:t>
            </a:r>
            <a:r>
              <a:rPr lang="zh-CN" altLang="zh-CN" sz="1400" dirty="0" smtClean="0"/>
              <a:t>函数高。</a:t>
            </a:r>
          </a:p>
          <a:p>
            <a:pPr lvl="1"/>
            <a:r>
              <a:rPr lang="en-US" altLang="zh-CN" sz="1400" dirty="0" smtClean="0"/>
              <a:t>print()</a:t>
            </a:r>
            <a:r>
              <a:rPr lang="zh-CN" altLang="zh-CN" sz="1400" dirty="0" smtClean="0"/>
              <a:t>函数返回整型数字表示布尔值，若成功输出则返回</a:t>
            </a:r>
            <a:r>
              <a:rPr lang="en-US" altLang="zh-CN" sz="1400" dirty="0" smtClean="0"/>
              <a:t>1</a:t>
            </a:r>
            <a:r>
              <a:rPr lang="zh-CN" altLang="zh-CN" sz="1400" dirty="0" smtClean="0"/>
              <a:t>，否则返回</a:t>
            </a:r>
            <a:r>
              <a:rPr lang="en-US" altLang="zh-CN" sz="1400" dirty="0" smtClean="0"/>
              <a:t>0</a:t>
            </a:r>
            <a:r>
              <a:rPr lang="zh-CN" altLang="zh-CN" sz="1400" dirty="0" smtClean="0"/>
              <a:t>。</a:t>
            </a:r>
            <a:endParaRPr lang="zh-CN" altLang="zh-CN" sz="1000" dirty="0"/>
          </a:p>
        </p:txBody>
      </p:sp>
    </p:spTree>
    <p:extLst>
      <p:ext uri="{BB962C8B-B14F-4D97-AF65-F5344CB8AC3E}">
        <p14:creationId xmlns="" xmlns:p14="http://schemas.microsoft.com/office/powerpoint/2010/main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228</TotalTime>
  <Words>242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print()函数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44</cp:revision>
  <dcterms:created xsi:type="dcterms:W3CDTF">2017-05-05T05:05:06Z</dcterms:created>
  <dcterms:modified xsi:type="dcterms:W3CDTF">2017-05-12T14:03:28Z</dcterms:modified>
</cp:coreProperties>
</file>