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 err="1" smtClean="0">
                <a:effectLst/>
              </a:rPr>
              <a:t>printf</a:t>
            </a:r>
            <a:r>
              <a:rPr lang="en-US" altLang="zh-CN" sz="5400" dirty="0" smtClean="0">
                <a:effectLst/>
              </a:rPr>
              <a:t>()</a:t>
            </a:r>
            <a:r>
              <a:rPr lang="zh-CN" altLang="zh-CN" sz="5400" dirty="0">
                <a:effectLst/>
              </a:rPr>
              <a:t>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648072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800" dirty="0" err="1" smtClean="0"/>
              <a:t>printf</a:t>
            </a:r>
            <a:r>
              <a:rPr lang="en-US" altLang="zh-CN" sz="1800" dirty="0" smtClean="0"/>
              <a:t>()</a:t>
            </a:r>
            <a:r>
              <a:rPr lang="zh-CN" altLang="zh-CN" sz="1800" dirty="0" smtClean="0"/>
              <a:t>函数</a:t>
            </a:r>
            <a:r>
              <a:rPr lang="zh-CN" altLang="en-US" sz="1800" dirty="0" smtClean="0"/>
              <a:t>的</a:t>
            </a:r>
            <a:r>
              <a:rPr lang="zh-CN" altLang="zh-CN" sz="1800" dirty="0" smtClean="0"/>
              <a:t>定义如下</a:t>
            </a:r>
            <a:r>
              <a:rPr lang="zh-CN" altLang="zh-CN" sz="1800" dirty="0"/>
              <a:t>所示：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98364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(string format[,arg1,arg2,arg++])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9584" y="3573016"/>
            <a:ext cx="7498080" cy="25922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%</a:t>
            </a:r>
            <a:r>
              <a:rPr lang="zh-CN" altLang="zh-CN" sz="1800" dirty="0"/>
              <a:t>符号为格式控制符，该符号是格式说明的起始符号。该符号通常和格式字符结合使用，如格式字符</a:t>
            </a:r>
            <a:r>
              <a:rPr lang="en-US" altLang="zh-CN" sz="1800" dirty="0"/>
              <a:t>d</a:t>
            </a:r>
            <a:r>
              <a:rPr lang="zh-CN" altLang="zh-CN" sz="1800" dirty="0"/>
              <a:t>用来输出十进制的整数，而</a:t>
            </a:r>
            <a:r>
              <a:rPr lang="en-US" altLang="zh-CN" sz="1800" dirty="0"/>
              <a:t>%d</a:t>
            </a:r>
            <a:r>
              <a:rPr lang="zh-CN" altLang="zh-CN" sz="1800" dirty="0"/>
              <a:t>表示将文本根据十进制整数的实际长度来输出；格式字符</a:t>
            </a:r>
            <a:r>
              <a:rPr lang="en-US" altLang="zh-CN" sz="1800" dirty="0"/>
              <a:t>f</a:t>
            </a:r>
            <a:r>
              <a:rPr lang="zh-CN" altLang="zh-CN" sz="1800" dirty="0"/>
              <a:t>用来以小数形式输出数字，而</a:t>
            </a:r>
            <a:r>
              <a:rPr lang="en-US" altLang="zh-CN" sz="1800" dirty="0"/>
              <a:t>%f</a:t>
            </a:r>
            <a:r>
              <a:rPr lang="zh-CN" altLang="zh-CN" sz="1800" dirty="0"/>
              <a:t>表示将文本中的整数部分完整输出，并输出</a:t>
            </a:r>
            <a:r>
              <a:rPr lang="en-US" altLang="zh-CN" sz="1800" dirty="0"/>
              <a:t>6</a:t>
            </a:r>
            <a:r>
              <a:rPr lang="zh-CN" altLang="zh-CN" sz="1800" dirty="0"/>
              <a:t>个小数部分，小数位数不够以</a:t>
            </a:r>
            <a:r>
              <a:rPr lang="en-US" altLang="zh-CN" sz="1800" dirty="0"/>
              <a:t>0</a:t>
            </a:r>
            <a:r>
              <a:rPr lang="zh-CN" altLang="zh-CN" sz="1800" dirty="0"/>
              <a:t>表示。</a:t>
            </a:r>
          </a:p>
          <a:p>
            <a:r>
              <a:rPr lang="en-US" altLang="zh-CN" sz="1800" dirty="0" err="1"/>
              <a:t>printf</a:t>
            </a:r>
            <a:r>
              <a:rPr lang="en-US" altLang="zh-CN" sz="1800" dirty="0"/>
              <a:t>()</a:t>
            </a:r>
            <a:r>
              <a:rPr lang="zh-CN" altLang="zh-CN" sz="1800" dirty="0"/>
              <a:t>函数使用格式控制符和格式字符来控制输出，其用法是：使用格式控制字符替换原文本中的文字作为第一个参数，并在该字符串参数后，指出被替换的文字作为第</a:t>
            </a:r>
            <a:r>
              <a:rPr lang="en-US" altLang="zh-CN" sz="1800" dirty="0"/>
              <a:t>2</a:t>
            </a:r>
            <a:r>
              <a:rPr lang="zh-CN" altLang="zh-CN" sz="1800" dirty="0"/>
              <a:t>个参数；若被替换的文字不止一处，则被替换的文字作为不同的参数，根据其在原字符串中的位置排列为第</a:t>
            </a:r>
            <a:r>
              <a:rPr lang="en-US" altLang="zh-CN" sz="1800" dirty="0"/>
              <a:t>3</a:t>
            </a:r>
            <a:r>
              <a:rPr lang="zh-CN" altLang="zh-CN" sz="1800" dirty="0"/>
              <a:t>、第</a:t>
            </a:r>
            <a:r>
              <a:rPr lang="en-US" altLang="zh-CN" sz="1800" dirty="0"/>
              <a:t>4…</a:t>
            </a:r>
            <a:r>
              <a:rPr lang="zh-CN" altLang="zh-CN" sz="1800" dirty="0"/>
              <a:t>个参数。</a:t>
            </a:r>
            <a:endParaRPr lang="zh-CN" altLang="zh-CN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78634442"/>
              </p:ext>
            </p:extLst>
          </p:nvPr>
        </p:nvGraphicFramePr>
        <p:xfrm>
          <a:off x="1547664" y="1556792"/>
          <a:ext cx="5544616" cy="1793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978"/>
                <a:gridCol w="4367638"/>
              </a:tblGrid>
              <a:tr h="288032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参数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描述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76300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format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必需。规定字符串以及如何格式化其中的变量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300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arg1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必需。规定插到格式化字符串中第一个</a:t>
                      </a:r>
                      <a:r>
                        <a:rPr lang="en-US" sz="1100" kern="100">
                          <a:effectLst/>
                        </a:rPr>
                        <a:t>%</a:t>
                      </a:r>
                      <a:r>
                        <a:rPr lang="zh-CN" sz="1100" kern="100">
                          <a:effectLst/>
                        </a:rPr>
                        <a:t>符号处的参数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300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arg2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可选。规定插到格式化字符串中第二个</a:t>
                      </a:r>
                      <a:r>
                        <a:rPr lang="en-US" sz="1100" kern="100" dirty="0">
                          <a:effectLst/>
                        </a:rPr>
                        <a:t>%</a:t>
                      </a:r>
                      <a:r>
                        <a:rPr lang="zh-CN" sz="1100" kern="100" dirty="0">
                          <a:effectLst/>
                        </a:rPr>
                        <a:t>符号处的参数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6300"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arg++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 latinLnBrk="1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可选。规定插到格式化字符串中第三、</a:t>
                      </a:r>
                      <a:r>
                        <a:rPr lang="zh-CN" sz="1100" kern="100" dirty="0" smtClean="0">
                          <a:effectLst/>
                        </a:rPr>
                        <a:t>四等</a:t>
                      </a:r>
                      <a:r>
                        <a:rPr lang="en-US" sz="1100" kern="100" dirty="0">
                          <a:effectLst/>
                        </a:rPr>
                        <a:t>%</a:t>
                      </a:r>
                      <a:r>
                        <a:rPr lang="zh-CN" sz="1100" kern="100" dirty="0">
                          <a:effectLst/>
                        </a:rPr>
                        <a:t>符号处的参数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3197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648072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800" dirty="0"/>
              <a:t>分别使用数字</a:t>
            </a:r>
            <a:r>
              <a:rPr lang="en-US" altLang="zh-CN" sz="1800" dirty="0"/>
              <a:t>4</a:t>
            </a:r>
            <a:r>
              <a:rPr lang="zh-CN" altLang="zh-CN" sz="1800" dirty="0"/>
              <a:t>的</a:t>
            </a:r>
            <a:r>
              <a:rPr lang="en-US" altLang="zh-CN" sz="1800" dirty="0"/>
              <a:t>%d</a:t>
            </a:r>
            <a:r>
              <a:rPr lang="zh-CN" altLang="zh-CN" sz="1800" dirty="0"/>
              <a:t>格式和</a:t>
            </a:r>
            <a:r>
              <a:rPr lang="en-US" altLang="zh-CN" sz="1800" dirty="0"/>
              <a:t>%f</a:t>
            </a:r>
            <a:r>
              <a:rPr lang="zh-CN" altLang="zh-CN" sz="1800" dirty="0"/>
              <a:t>格式，输出“火腿</a:t>
            </a:r>
            <a:r>
              <a:rPr lang="en-US" altLang="zh-CN" sz="1800" dirty="0"/>
              <a:t>4</a:t>
            </a:r>
            <a:r>
              <a:rPr lang="zh-CN" altLang="zh-CN" sz="1800" dirty="0"/>
              <a:t>元”文本，使用代码如下所示：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1196752"/>
            <a:ext cx="6243214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&lt;?</a:t>
            </a:r>
            <a:r>
              <a:rPr lang="en-US" altLang="zh-CN" sz="1600" dirty="0" err="1"/>
              <a:t>php</a:t>
            </a:r>
            <a:endParaRPr lang="zh-CN" altLang="zh-CN" sz="1600" dirty="0"/>
          </a:p>
          <a:p>
            <a:r>
              <a:rPr lang="en-US" altLang="zh-CN" sz="1600" dirty="0" err="1"/>
              <a:t>printf</a:t>
            </a:r>
            <a:r>
              <a:rPr lang="en-US" altLang="zh-CN" sz="1600" dirty="0"/>
              <a:t>("</a:t>
            </a:r>
            <a:r>
              <a:rPr lang="zh-CN" altLang="zh-CN" sz="1600" dirty="0"/>
              <a:t>火腿</a:t>
            </a:r>
            <a:r>
              <a:rPr lang="en-US" altLang="zh-CN" sz="1600" dirty="0"/>
              <a:t>%d</a:t>
            </a:r>
            <a:r>
              <a:rPr lang="zh-CN" altLang="zh-CN" sz="1600" dirty="0"/>
              <a:t>元</a:t>
            </a:r>
            <a:r>
              <a:rPr lang="en-US" altLang="zh-CN" sz="1600" dirty="0"/>
              <a:t>","4");</a:t>
            </a:r>
            <a:endParaRPr lang="zh-CN" altLang="zh-CN" sz="1600" dirty="0"/>
          </a:p>
          <a:p>
            <a:r>
              <a:rPr lang="en-US" altLang="zh-CN" sz="1600" dirty="0"/>
              <a:t>echo"&lt;/</a:t>
            </a:r>
            <a:r>
              <a:rPr lang="en-US" altLang="zh-CN" sz="1600" dirty="0" err="1"/>
              <a:t>br</a:t>
            </a:r>
            <a:r>
              <a:rPr lang="en-US" altLang="zh-CN" sz="1600" dirty="0"/>
              <a:t>&gt;";</a:t>
            </a:r>
            <a:endParaRPr lang="zh-CN" altLang="zh-CN" sz="1600" dirty="0"/>
          </a:p>
          <a:p>
            <a:r>
              <a:rPr lang="en-US" altLang="zh-CN" sz="1600" dirty="0" err="1"/>
              <a:t>printf</a:t>
            </a:r>
            <a:r>
              <a:rPr lang="en-US" altLang="zh-CN" sz="1600" dirty="0"/>
              <a:t>("</a:t>
            </a:r>
            <a:r>
              <a:rPr lang="zh-CN" altLang="zh-CN" sz="1600" dirty="0"/>
              <a:t>火腿</a:t>
            </a:r>
            <a:r>
              <a:rPr lang="en-US" altLang="zh-CN" sz="1600" dirty="0"/>
              <a:t>%f</a:t>
            </a:r>
            <a:r>
              <a:rPr lang="zh-CN" altLang="zh-CN" sz="1600" dirty="0"/>
              <a:t>元</a:t>
            </a:r>
            <a:r>
              <a:rPr lang="en-US" altLang="zh-CN" sz="1600" dirty="0"/>
              <a:t>","4");</a:t>
            </a:r>
            <a:endParaRPr lang="zh-CN" altLang="zh-CN" sz="1600" dirty="0"/>
          </a:p>
          <a:p>
            <a:r>
              <a:rPr lang="en-US" altLang="zh-CN" sz="1600" dirty="0"/>
              <a:t>?&gt;</a:t>
            </a:r>
            <a:endParaRPr lang="zh-CN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1475656" y="3228077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600" dirty="0"/>
              <a:t>火腿</a:t>
            </a:r>
            <a:r>
              <a:rPr lang="en-US" altLang="zh-CN" sz="1600" dirty="0"/>
              <a:t>4</a:t>
            </a:r>
            <a:r>
              <a:rPr lang="zh-CN" altLang="zh-CN" sz="1600" dirty="0"/>
              <a:t>元</a:t>
            </a:r>
          </a:p>
          <a:p>
            <a:r>
              <a:rPr lang="zh-CN" altLang="zh-CN" sz="1600" dirty="0"/>
              <a:t>火腿</a:t>
            </a:r>
            <a:r>
              <a:rPr lang="en-US" altLang="zh-CN" sz="1600" dirty="0"/>
              <a:t>4.000000</a:t>
            </a:r>
            <a:r>
              <a:rPr lang="zh-CN" altLang="zh-CN" sz="1600" dirty="0"/>
              <a:t>元</a:t>
            </a:r>
          </a:p>
        </p:txBody>
      </p:sp>
    </p:spTree>
    <p:extLst>
      <p:ext uri="{BB962C8B-B14F-4D97-AF65-F5344CB8AC3E}">
        <p14:creationId xmlns="" xmlns:p14="http://schemas.microsoft.com/office/powerpoint/2010/main" val="38058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317</TotalTime>
  <Words>465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printf()函数</vt:lpstr>
      <vt:lpstr>幻灯片 2</vt:lpstr>
      <vt:lpstr>幻灯片 3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44</cp:revision>
  <dcterms:created xsi:type="dcterms:W3CDTF">2017-05-05T05:05:06Z</dcterms:created>
  <dcterms:modified xsi:type="dcterms:W3CDTF">2017-05-12T15:34:28Z</dcterms:modified>
</cp:coreProperties>
</file>