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err="1">
                <a:effectLst/>
              </a:rPr>
              <a:t>sprintf</a:t>
            </a:r>
            <a:r>
              <a:rPr lang="en-US" altLang="zh-CN" sz="5400" dirty="0">
                <a:effectLst/>
              </a:rPr>
              <a:t>()</a:t>
            </a:r>
            <a:r>
              <a:rPr lang="zh-CN" altLang="zh-CN" sz="5400" dirty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 err="1" smtClean="0"/>
              <a:t>sprintf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函数同样可用于输出数据，但该函数所输出的内容并不在控制台或页面中显示，而是将数据写入一个变量中。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475656" y="12815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string </a:t>
            </a:r>
            <a:r>
              <a:rPr lang="en-US" altLang="zh-CN" sz="1600" dirty="0" err="1"/>
              <a:t>sprintf</a:t>
            </a:r>
            <a:r>
              <a:rPr lang="en-US" altLang="zh-CN" sz="1600" dirty="0"/>
              <a:t>(format,arg1,arg2,arg++)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9584" y="3573016"/>
            <a:ext cx="749808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63382"/>
              </p:ext>
            </p:extLst>
          </p:nvPr>
        </p:nvGraphicFramePr>
        <p:xfrm>
          <a:off x="1619672" y="1988839"/>
          <a:ext cx="5472608" cy="1584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146"/>
                <a:gridCol w="4401462"/>
              </a:tblGrid>
              <a:tr h="357717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6615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format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必需。转换格式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615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arg1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必需。规定插到</a:t>
                      </a:r>
                      <a:r>
                        <a:rPr lang="en-US" sz="1050" kern="100">
                          <a:effectLst/>
                        </a:rPr>
                        <a:t>format</a:t>
                      </a:r>
                      <a:r>
                        <a:rPr lang="zh-CN" sz="1050" kern="100">
                          <a:effectLst/>
                        </a:rPr>
                        <a:t>字符串中第一个</a:t>
                      </a:r>
                      <a:r>
                        <a:rPr lang="en-US" sz="1050" kern="100">
                          <a:effectLst/>
                        </a:rPr>
                        <a:t>%</a:t>
                      </a:r>
                      <a:r>
                        <a:rPr lang="zh-CN" sz="1050" kern="100">
                          <a:effectLst/>
                        </a:rPr>
                        <a:t>符号处的参数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615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arg2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可选。规定插到</a:t>
                      </a:r>
                      <a:r>
                        <a:rPr lang="en-US" sz="1050" kern="100">
                          <a:effectLst/>
                        </a:rPr>
                        <a:t>format</a:t>
                      </a:r>
                      <a:r>
                        <a:rPr lang="zh-CN" sz="1050" kern="100">
                          <a:effectLst/>
                        </a:rPr>
                        <a:t>字符串中第二个</a:t>
                      </a:r>
                      <a:r>
                        <a:rPr lang="en-US" sz="1050" kern="100">
                          <a:effectLst/>
                        </a:rPr>
                        <a:t>%</a:t>
                      </a:r>
                      <a:r>
                        <a:rPr lang="zh-CN" sz="1050" kern="100">
                          <a:effectLst/>
                        </a:rPr>
                        <a:t>符号处的参数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615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arg++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可选。规定插到</a:t>
                      </a:r>
                      <a:r>
                        <a:rPr lang="en-US" sz="1050" kern="100" dirty="0">
                          <a:effectLst/>
                        </a:rPr>
                        <a:t>format</a:t>
                      </a:r>
                      <a:r>
                        <a:rPr lang="zh-CN" sz="1050" kern="100" dirty="0">
                          <a:effectLst/>
                        </a:rPr>
                        <a:t>字符串中第三、四等等</a:t>
                      </a:r>
                      <a:r>
                        <a:rPr lang="en-US" sz="1050" kern="100" dirty="0">
                          <a:effectLst/>
                        </a:rPr>
                        <a:t>%</a:t>
                      </a:r>
                      <a:r>
                        <a:rPr lang="zh-CN" sz="1050" kern="100" dirty="0">
                          <a:effectLst/>
                        </a:rPr>
                        <a:t>符号处的参数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9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zh-CN" altLang="zh-CN" sz="1800" dirty="0"/>
              <a:t>定义</a:t>
            </a:r>
            <a:r>
              <a:rPr lang="en-US" altLang="zh-CN" sz="1800" dirty="0"/>
              <a:t>3</a:t>
            </a:r>
            <a:r>
              <a:rPr lang="zh-CN" altLang="zh-CN" sz="1800" dirty="0"/>
              <a:t>个变量</a:t>
            </a:r>
            <a:r>
              <a:rPr lang="en-US" altLang="zh-CN" sz="1800" dirty="0"/>
              <a:t>$num1</a:t>
            </a:r>
            <a:r>
              <a:rPr lang="zh-CN" altLang="zh-CN" sz="1800" dirty="0"/>
              <a:t>、</a:t>
            </a:r>
            <a:r>
              <a:rPr lang="en-US" altLang="zh-CN" sz="1800" dirty="0"/>
              <a:t>$num2</a:t>
            </a:r>
            <a:r>
              <a:rPr lang="zh-CN" altLang="zh-CN" sz="1800" dirty="0"/>
              <a:t>和</a:t>
            </a:r>
            <a:r>
              <a:rPr lang="en-US" altLang="zh-CN" sz="1800" dirty="0"/>
              <a:t>$num3</a:t>
            </a:r>
            <a:r>
              <a:rPr lang="zh-CN" altLang="zh-CN" sz="1800" dirty="0"/>
              <a:t>，其中</a:t>
            </a:r>
            <a:r>
              <a:rPr lang="en-US" altLang="zh-CN" sz="1800" dirty="0"/>
              <a:t>$num1</a:t>
            </a:r>
            <a:r>
              <a:rPr lang="zh-CN" altLang="zh-CN" sz="1800" dirty="0"/>
              <a:t>值为</a:t>
            </a:r>
            <a:r>
              <a:rPr lang="en-US" altLang="zh-CN" sz="1800" dirty="0"/>
              <a:t>47.19</a:t>
            </a:r>
            <a:r>
              <a:rPr lang="zh-CN" altLang="zh-CN" sz="1800" dirty="0"/>
              <a:t>，</a:t>
            </a:r>
            <a:r>
              <a:rPr lang="en-US" altLang="zh-CN" sz="1800" dirty="0"/>
              <a:t>$num2</a:t>
            </a:r>
            <a:r>
              <a:rPr lang="zh-CN" altLang="zh-CN" sz="1800" dirty="0"/>
              <a:t>值为</a:t>
            </a:r>
            <a:r>
              <a:rPr lang="en-US" altLang="zh-CN" sz="1800" dirty="0"/>
              <a:t>5</a:t>
            </a:r>
            <a:r>
              <a:rPr lang="zh-CN" altLang="zh-CN" sz="1800" dirty="0"/>
              <a:t>，</a:t>
            </a:r>
            <a:r>
              <a:rPr lang="en-US" altLang="zh-CN" sz="1800" dirty="0"/>
              <a:t>$num3</a:t>
            </a:r>
            <a:r>
              <a:rPr lang="zh-CN" altLang="zh-CN" sz="1800" dirty="0"/>
              <a:t>值为</a:t>
            </a:r>
            <a:r>
              <a:rPr lang="en-US" altLang="zh-CN" sz="1800" dirty="0"/>
              <a:t>$num1</a:t>
            </a:r>
            <a:r>
              <a:rPr lang="zh-CN" altLang="zh-CN" sz="1800" dirty="0"/>
              <a:t>与</a:t>
            </a:r>
            <a:r>
              <a:rPr lang="en-US" altLang="zh-CN" sz="1800" dirty="0"/>
              <a:t>$num2</a:t>
            </a:r>
            <a:r>
              <a:rPr lang="zh-CN" altLang="zh-CN" sz="1800" dirty="0"/>
              <a:t>的商，计算</a:t>
            </a:r>
            <a:r>
              <a:rPr lang="en-US" altLang="zh-CN" sz="1800" dirty="0"/>
              <a:t>$num1</a:t>
            </a:r>
            <a:r>
              <a:rPr lang="zh-CN" altLang="zh-CN" sz="1800" dirty="0"/>
              <a:t>与</a:t>
            </a:r>
            <a:r>
              <a:rPr lang="en-US" altLang="zh-CN" sz="1800" dirty="0"/>
              <a:t>$num2</a:t>
            </a:r>
            <a:r>
              <a:rPr lang="zh-CN" altLang="zh-CN" sz="1800" dirty="0"/>
              <a:t>的商并以保留</a:t>
            </a:r>
            <a:r>
              <a:rPr lang="en-US" altLang="zh-CN" sz="1800" dirty="0"/>
              <a:t>2</a:t>
            </a:r>
            <a:r>
              <a:rPr lang="zh-CN" altLang="zh-CN" sz="1800" dirty="0"/>
              <a:t>位小数的格式赋予</a:t>
            </a:r>
            <a:r>
              <a:rPr lang="en-US" altLang="zh-CN" sz="1800" dirty="0"/>
              <a:t>$num3</a:t>
            </a:r>
            <a:r>
              <a:rPr lang="zh-CN" altLang="zh-CN" sz="1800" dirty="0"/>
              <a:t>，输出</a:t>
            </a:r>
            <a:r>
              <a:rPr lang="en-US" altLang="zh-CN" sz="1800" dirty="0"/>
              <a:t>$num3</a:t>
            </a:r>
            <a:r>
              <a:rPr lang="zh-CN" altLang="zh-CN" sz="1800" dirty="0"/>
              <a:t>，代码如下：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196752"/>
            <a:ext cx="6243214" cy="23391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$num1=47.19;</a:t>
            </a:r>
            <a:endParaRPr lang="zh-CN" altLang="zh-CN" sz="1600" dirty="0"/>
          </a:p>
          <a:p>
            <a:r>
              <a:rPr lang="en-US" altLang="zh-CN" sz="1600" dirty="0"/>
              <a:t>$num2=5;</a:t>
            </a:r>
            <a:endParaRPr lang="zh-CN" altLang="zh-CN" sz="1600" dirty="0"/>
          </a:p>
          <a:p>
            <a:r>
              <a:rPr lang="en-US" altLang="zh-CN" sz="1600" dirty="0"/>
              <a:t>$num3=$num1/$num2;</a:t>
            </a:r>
            <a:endParaRPr lang="zh-CN" altLang="zh-CN" sz="1600" dirty="0"/>
          </a:p>
          <a:p>
            <a:r>
              <a:rPr lang="en-US" altLang="zh-CN" sz="1600" dirty="0"/>
              <a:t>echo $num3;</a:t>
            </a:r>
            <a:endParaRPr lang="zh-CN" altLang="zh-CN" sz="1600" dirty="0"/>
          </a:p>
          <a:p>
            <a:r>
              <a:rPr lang="en-US" altLang="zh-CN" sz="1600" dirty="0"/>
              <a:t>echo"&lt;/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&gt;";</a:t>
            </a:r>
            <a:endParaRPr lang="zh-CN" altLang="zh-CN" sz="1600" dirty="0"/>
          </a:p>
          <a:p>
            <a:r>
              <a:rPr lang="en-US" altLang="zh-CN" sz="1600" dirty="0"/>
              <a:t>$num3=</a:t>
            </a:r>
            <a:r>
              <a:rPr lang="en-US" altLang="zh-CN" sz="1600" dirty="0" err="1"/>
              <a:t>sprintf</a:t>
            </a:r>
            <a:r>
              <a:rPr lang="en-US" altLang="zh-CN" sz="1600" dirty="0"/>
              <a:t>("%1.2f",$num3);</a:t>
            </a:r>
            <a:endParaRPr lang="zh-CN" altLang="zh-CN" sz="1600" dirty="0"/>
          </a:p>
          <a:p>
            <a:r>
              <a:rPr lang="en-US" altLang="zh-CN" sz="1600" dirty="0"/>
              <a:t>echo $num3;</a:t>
            </a:r>
            <a:endParaRPr lang="zh-CN" altLang="zh-CN" sz="1600" dirty="0"/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475656" y="3862596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9.438</a:t>
            </a:r>
            <a:endParaRPr lang="zh-CN" altLang="zh-CN" sz="1600" dirty="0"/>
          </a:p>
          <a:p>
            <a:r>
              <a:rPr lang="en-US" altLang="zh-CN" sz="1600" dirty="0"/>
              <a:t>9.44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058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</TotalTime>
  <Words>195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sprintf()函数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43</cp:revision>
  <dcterms:created xsi:type="dcterms:W3CDTF">2017-05-05T05:05:06Z</dcterms:created>
  <dcterms:modified xsi:type="dcterms:W3CDTF">2017-05-09T08:55:48Z</dcterms:modified>
</cp:coreProperties>
</file>